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ermanent Marker"/>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A1BF694-F1CE-4D4D-B970-5B9D9B99168F}">
  <a:tblStyle styleId="{CA1BF694-F1CE-4D4D-B970-5B9D9B99168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ermanentMarker-regular.fnt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2" name="Shape 362"/>
        <p:cNvGrpSpPr/>
        <p:nvPr/>
      </p:nvGrpSpPr>
      <p:grpSpPr>
        <a:xfrm>
          <a:off x="0" y="0"/>
          <a:ext cx="0" cy="0"/>
          <a:chOff x="0" y="0"/>
          <a:chExt cx="0" cy="0"/>
        </a:xfrm>
      </p:grpSpPr>
      <p:sp>
        <p:nvSpPr>
          <p:cNvPr id="363" name="Google Shape;363;g4fb1f27349_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4fb1f27349_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In order to set conditions that allow the grader to provide clear, concise “no-rep” feedback, the next Soldier in line counts for the Soldier executing the event.  This allows the grader to focus on form, while the counter only counts each correctly performed repetition.  If the grader communicates “no-rep,” the counter simply repeats the number of the last correctly performed repetition.  This technique greatly increases the ability to enforce the strict standard required to execute a proper LTK.  </a:t>
            </a:r>
            <a:r>
              <a:rPr b="1" lang="en">
                <a:solidFill>
                  <a:schemeClr val="dk1"/>
                </a:solidFill>
              </a:rPr>
              <a:t>This event should take no longer than 8 minutes.  </a:t>
            </a:r>
            <a:r>
              <a:rPr lang="en">
                <a:solidFill>
                  <a:schemeClr val="dk1"/>
                </a:solidFill>
              </a:rPr>
              <a:t>The SOP developed for communicating common “no-rep” deficiencies are as follows: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“no-rep, no touch”</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“no-rep, momentum”</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“no-rep, no extension”</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5" name="Shape 395"/>
        <p:cNvGrpSpPr/>
        <p:nvPr/>
      </p:nvGrpSpPr>
      <p:grpSpPr>
        <a:xfrm>
          <a:off x="0" y="0"/>
          <a:ext cx="0" cy="0"/>
          <a:chOff x="0" y="0"/>
          <a:chExt cx="0" cy="0"/>
        </a:xfrm>
      </p:grpSpPr>
      <p:sp>
        <p:nvSpPr>
          <p:cNvPr id="396" name="Google Shape;396;g4fb1f27349_1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4fb1f27349_1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4b1f80b373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4b1f80b373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4b1f80b373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4b1f80b373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4b1f80b373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4b1f80b373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Notes on Grader Certification - Recommendation: efforts to train and certify leaders must include an opportunity for graders to accumulate some grading repetitions in each of the ACFT events.  Recommend a 3 part training event: 1) classroom Standard Brief - 1 hour;  2) half of training population completes the ACFT as a member of the test population while half of the training population grades - 50 minutes (no run); 3) populations switch so that all leaders have the opportunity to test and grade - 50 minutes (no run).  This might require two separate days; classroom day (1 hour) and practical exercise day (2 hours).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b1f80b373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b1f80b373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This model includes 2 separate groups of ACFT lane graders (1 grader per ACFT lane in each group), 3 “flow-masters” (1 moving with and controlling each group of 16 graders), and a dedicated run support group (controlled by the 3</a:t>
            </a:r>
            <a:r>
              <a:rPr baseline="30000" lang="en">
                <a:solidFill>
                  <a:schemeClr val="dk1"/>
                </a:solidFill>
              </a:rPr>
              <a:t>rd</a:t>
            </a:r>
            <a:r>
              <a:rPr lang="en">
                <a:solidFill>
                  <a:schemeClr val="dk1"/>
                </a:solidFill>
              </a:rPr>
              <a:t> flow-master).  According to this model, a 16 lane ACFT required: 32 lane graders, 3 flow-masters, and at least 10 dedicated run support personnel (if run times are issued manually).  A new test group of 64 Soldiers (pooled in groups of 4 after the deadlift) should start the test every 25 minutes.  This pace allows 1 group of 16 lane graders to lead Soldiers through the first 5 ACFT events in 50 minutes or less and then conduct a hand-off with the dedicated run support group; the 2nd group of 16 lane graders should begin a new group of 64 Soldiers 25 minutes after the group before (or when the first group of testers starts the 3rd iteration of hand-release push-ups).  With this pace and flow, the first group of graders finish grading the Leg Tuck when the group behind them is about 25 minutes into the test; accordingly, the 1st group of graders initiates the test with the 3rd iteration of 64 Soldiers.  The rotational nature of the two groups of 16 graders means that this model is scalable to much larger groups or much smaller groups.  Based on this information, you can balance the need for graders with the need for throughput.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Recommendation:  The following planning factors should be used.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t>
            </a:r>
            <a:r>
              <a:rPr lang="en" sz="700">
                <a:solidFill>
                  <a:schemeClr val="dk1"/>
                </a:solidFill>
              </a:rPr>
              <a:t>       </a:t>
            </a:r>
            <a:r>
              <a:rPr lang="en">
                <a:solidFill>
                  <a:schemeClr val="dk1"/>
                </a:solidFill>
              </a:rPr>
              <a:t>For up to 40 Soldiers: 10 graders for 10 lanes.  Test all 40 Soldiers (pooled in groups of 4 after the deadlift) at once, with graders supporting all 6 events.  All 40 Soldiers complete test in less than 70 minutes. </a:t>
            </a:r>
            <a:r>
              <a:rPr b="1" lang="en">
                <a:solidFill>
                  <a:schemeClr val="dk1"/>
                </a:solidFill>
              </a:rPr>
              <a:t> Takeaway: it takes a squad to grade a platoon in 70 minutes or less.</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t>
            </a:r>
            <a:r>
              <a:rPr lang="en" sz="700">
                <a:solidFill>
                  <a:schemeClr val="dk1"/>
                </a:solidFill>
              </a:rPr>
              <a:t>       </a:t>
            </a:r>
            <a:r>
              <a:rPr lang="en">
                <a:solidFill>
                  <a:schemeClr val="dk1"/>
                </a:solidFill>
              </a:rPr>
              <a:t>For up to 160 Soldiers: 20 Lane Graders (2 sets of 10) plus dedicated run support group (about 10 leaders).  40 Soldiers begin the test every 25 minutes.  All 120 Soldiers finish the test in about 3 hours.  </a:t>
            </a:r>
            <a:r>
              <a:rPr b="1" lang="en">
                <a:solidFill>
                  <a:schemeClr val="dk1"/>
                </a:solidFill>
              </a:rPr>
              <a:t>Takeaway: it takes a platoon to grade an entire company in about 3 hours - </a:t>
            </a:r>
            <a:r>
              <a:rPr lang="en">
                <a:solidFill>
                  <a:schemeClr val="dk1"/>
                </a:solidFill>
              </a:rPr>
              <a:t>this time could be reduced significantly by adding lanes, but would require more grader support.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t>
            </a:r>
            <a:r>
              <a:rPr lang="en" sz="700">
                <a:solidFill>
                  <a:schemeClr val="dk1"/>
                </a:solidFill>
              </a:rPr>
              <a:t>       </a:t>
            </a:r>
            <a:r>
              <a:rPr lang="en">
                <a:solidFill>
                  <a:schemeClr val="dk1"/>
                </a:solidFill>
              </a:rPr>
              <a:t>For a mass-test site: Use 16 to 20 lanes to test groups of 64 to 80; this requires 54 to 66 graders, respectively.  </a:t>
            </a:r>
            <a:r>
              <a:rPr b="1" lang="en">
                <a:solidFill>
                  <a:schemeClr val="dk1"/>
                </a:solidFill>
              </a:rPr>
              <a:t>Takeaway: The anticipated test pace with 16 lanes suggests that it takes a little less than 2 platoons to grade a 512 Soldier battalion in 4.5 hours </a:t>
            </a:r>
            <a:r>
              <a:rPr lang="en">
                <a:solidFill>
                  <a:schemeClr val="dk1"/>
                </a:solidFill>
              </a:rPr>
              <a:t>- with 20 lanes, 2 full platoons could grade a 560 Soldier battalion in less than 4 hours.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4b1f80b373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4b1f80b373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a 16 lane test:  Test groups of 64 Soldiers (4 Soldiers per lane). </a:t>
            </a:r>
            <a:endParaRPr/>
          </a:p>
          <a:p>
            <a:pPr indent="0" lvl="0" marL="0" rtl="0" algn="l">
              <a:spcBef>
                <a:spcPts val="0"/>
              </a:spcBef>
              <a:spcAft>
                <a:spcPts val="0"/>
              </a:spcAft>
              <a:buNone/>
            </a:pPr>
            <a:r>
              <a:rPr lang="en"/>
              <a:t>Release all 64 Soldiers to the warm-up stations at the same time.  Allow Soldiers the allotted 10 minutes to work up to a near 3RM.</a:t>
            </a:r>
            <a:endParaRPr/>
          </a:p>
          <a:p>
            <a:pPr indent="0" lvl="0" marL="0" rtl="0" algn="l">
              <a:spcBef>
                <a:spcPts val="0"/>
              </a:spcBef>
              <a:spcAft>
                <a:spcPts val="0"/>
              </a:spcAft>
              <a:buNone/>
            </a:pPr>
            <a:r>
              <a:rPr lang="en"/>
              <a:t>Soldiers should line up behind the weight they intend to lift for their 3RM weight as soon as they are ready.  </a:t>
            </a:r>
            <a:endParaRPr/>
          </a:p>
          <a:p>
            <a:pPr indent="0" lvl="0" marL="0" rtl="0" algn="l">
              <a:spcBef>
                <a:spcPts val="0"/>
              </a:spcBef>
              <a:spcAft>
                <a:spcPts val="0"/>
              </a:spcAft>
              <a:buNone/>
            </a:pPr>
            <a:r>
              <a:rPr lang="en"/>
              <a:t>Start the test when each lane is generally filled or when the 10 minute warm-up is complete.  Flowmaster, graders, and performers should even out lines as much as possible but some lanes may have more or less than 4 Soldiers.  </a:t>
            </a:r>
            <a:endParaRPr/>
          </a:p>
          <a:p>
            <a:pPr indent="0" lvl="0" marL="0" rtl="0" algn="l">
              <a:spcBef>
                <a:spcPts val="0"/>
              </a:spcBef>
              <a:spcAft>
                <a:spcPts val="0"/>
              </a:spcAft>
              <a:buNone/>
            </a:pPr>
            <a:r>
              <a:rPr lang="en"/>
              <a:t>Use change plates to create more stations with loads that are in high demand.</a:t>
            </a:r>
            <a:endParaRPr/>
          </a:p>
          <a:p>
            <a:pPr indent="0" lvl="0" marL="0" rtl="0" algn="l">
              <a:spcBef>
                <a:spcPts val="0"/>
              </a:spcBef>
              <a:spcAft>
                <a:spcPts val="0"/>
              </a:spcAft>
              <a:buNone/>
            </a:pPr>
            <a:r>
              <a:rPr lang="en"/>
              <a:t>Soldiers hand their scorecard to the grader present at their chosen deadlift station and execute their first attempt.  Grader records the lift if completed to standard and returns scorecard to the performer.  </a:t>
            </a:r>
            <a:endParaRPr/>
          </a:p>
          <a:p>
            <a:pPr indent="0" lvl="0" marL="0" rtl="0" algn="l">
              <a:spcBef>
                <a:spcPts val="0"/>
              </a:spcBef>
              <a:spcAft>
                <a:spcPts val="0"/>
              </a:spcAft>
              <a:buNone/>
            </a:pPr>
            <a:r>
              <a:rPr lang="en"/>
              <a:t>Performer may cover down on another station if they choose to execute a second, heavier lift, or they move to the next station and cover down on a SPT lane.</a:t>
            </a:r>
            <a:endParaRPr/>
          </a:p>
          <a:p>
            <a:pPr indent="0" lvl="0" marL="0" rtl="0" algn="l">
              <a:spcBef>
                <a:spcPts val="0"/>
              </a:spcBef>
              <a:spcAft>
                <a:spcPts val="0"/>
              </a:spcAft>
              <a:buNone/>
            </a:pPr>
            <a:r>
              <a:rPr lang="en"/>
              <a:t>Once all lifters are complete (or when 5 minutes has passed), transition to the SPT.  Since the Soldiers executing the test still have their scorecards, graders may cover down on the nearest SPT lane.</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4b1f80b373_0_3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4b1f80b373_0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Upon arrival to the SPT, graders should </a:t>
            </a:r>
            <a:r>
              <a:rPr lang="en"/>
              <a:t>immediately</a:t>
            </a:r>
            <a:r>
              <a:rPr lang="en"/>
              <a:t> collect all 4 scorecards for their lane.  Soldiers will stay in this group of 4 and in the same lane until the run start.</a:t>
            </a:r>
            <a:endParaRPr/>
          </a:p>
          <a:p>
            <a:pPr indent="0" lvl="0" marL="0" rtl="0" algn="l">
              <a:spcBef>
                <a:spcPts val="0"/>
              </a:spcBef>
              <a:spcAft>
                <a:spcPts val="0"/>
              </a:spcAft>
              <a:buNone/>
            </a:pPr>
            <a:r>
              <a:rPr lang="en"/>
              <a:t>Graders </a:t>
            </a:r>
            <a:r>
              <a:rPr lang="en">
                <a:solidFill>
                  <a:schemeClr val="dk1"/>
                </a:solidFill>
              </a:rPr>
              <a:t>should arrange each lane of 4 Soldiers from heaviest deadlift to lightest deadlift (this is critical for Spring-Drag-Carry efficiency).  </a:t>
            </a:r>
            <a:endParaRPr>
              <a:solidFill>
                <a:schemeClr val="dk1"/>
              </a:solidFill>
            </a:endParaRPr>
          </a:p>
          <a:p>
            <a:pPr indent="0" lvl="0" marL="0" rtl="0" algn="l">
              <a:spcBef>
                <a:spcPts val="0"/>
              </a:spcBef>
              <a:spcAft>
                <a:spcPts val="0"/>
              </a:spcAft>
              <a:buNone/>
            </a:pPr>
            <a:r>
              <a:rPr lang="en">
                <a:solidFill>
                  <a:schemeClr val="dk1"/>
                </a:solidFill>
              </a:rPr>
              <a:t>Graders should partner with the adjacent lane grader to administer the SPT to 8 Soldiers per measuring tape (measuring tape is placed on center line between the two lanes).  </a:t>
            </a:r>
            <a:endParaRPr>
              <a:solidFill>
                <a:schemeClr val="dk1"/>
              </a:solidFill>
            </a:endParaRPr>
          </a:p>
          <a:p>
            <a:pPr indent="0" lvl="0" marL="0" rtl="0" algn="l">
              <a:spcBef>
                <a:spcPts val="0"/>
              </a:spcBef>
              <a:spcAft>
                <a:spcPts val="0"/>
              </a:spcAft>
              <a:buNone/>
            </a:pPr>
            <a:r>
              <a:rPr lang="en">
                <a:solidFill>
                  <a:schemeClr val="dk1"/>
                </a:solidFill>
              </a:rPr>
              <a:t>Even number lane graders manage the scorecards and write scores.  </a:t>
            </a:r>
            <a:endParaRPr>
              <a:solidFill>
                <a:schemeClr val="dk1"/>
              </a:solidFill>
            </a:endParaRPr>
          </a:p>
          <a:p>
            <a:pPr indent="0" lvl="0" marL="0" rtl="0" algn="l">
              <a:spcBef>
                <a:spcPts val="0"/>
              </a:spcBef>
              <a:spcAft>
                <a:spcPts val="0"/>
              </a:spcAft>
              <a:buNone/>
            </a:pPr>
            <a:r>
              <a:rPr lang="en">
                <a:solidFill>
                  <a:schemeClr val="dk1"/>
                </a:solidFill>
              </a:rPr>
              <a:t>Odd number lane graders use a PVC pipe to mark ball landing and measure distance.  </a:t>
            </a:r>
            <a:endParaRPr>
              <a:solidFill>
                <a:schemeClr val="dk1"/>
              </a:solidFill>
            </a:endParaRPr>
          </a:p>
          <a:p>
            <a:pPr indent="0" lvl="0" marL="0" rtl="0" algn="l">
              <a:spcBef>
                <a:spcPts val="0"/>
              </a:spcBef>
              <a:spcAft>
                <a:spcPts val="0"/>
              </a:spcAft>
              <a:buNone/>
            </a:pPr>
            <a:r>
              <a:rPr lang="en">
                <a:solidFill>
                  <a:schemeClr val="dk1"/>
                </a:solidFill>
              </a:rPr>
              <a:t>The Soldier in the back of each line retrieves the ball after thrown and returns it quickly.  Clear communication between the two lane graders is critical to efficiency.  </a:t>
            </a:r>
            <a:endParaRPr>
              <a:solidFill>
                <a:schemeClr val="dk1"/>
              </a:solidFill>
            </a:endParaRPr>
          </a:p>
          <a:p>
            <a:pPr indent="0" lvl="0" marL="0" rtl="0" algn="l">
              <a:spcBef>
                <a:spcPts val="0"/>
              </a:spcBef>
              <a:spcAft>
                <a:spcPts val="0"/>
              </a:spcAft>
              <a:buNone/>
            </a:pPr>
            <a:r>
              <a:rPr b="1" lang="en">
                <a:solidFill>
                  <a:schemeClr val="dk1"/>
                </a:solidFill>
              </a:rPr>
              <a:t>This event should take no longer than 10 minutes.  </a:t>
            </a:r>
            <a:r>
              <a:rPr lang="en">
                <a:solidFill>
                  <a:schemeClr val="dk1"/>
                </a:solidFill>
              </a:rPr>
              <a:t>Experience suggests that once rehearsed, this event can take as little as 7 minutes.</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g4fb1f2734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4fb1f2734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In order to set conditions that allow the grader to provide clear, concise “no-rep” feedback, the next Soldier in line should count repetitions for the Soldier executing the event.  This will allow the grader to focus on form, while the counter focuses on counting each correctly performed repetition.  If the grader communicated “no-rep,” the counter simply repeats the number of the last correctly performed repetition.  This technique will greatly increase ability to enforce the strict standard required to execute a proper HRPU.  </a:t>
            </a:r>
            <a:r>
              <a:rPr b="1" lang="en">
                <a:solidFill>
                  <a:schemeClr val="dk1"/>
                </a:solidFill>
              </a:rPr>
              <a:t>This event should take no longer than 10 minutes.  </a:t>
            </a:r>
            <a:r>
              <a:rPr lang="en">
                <a:solidFill>
                  <a:schemeClr val="dk1"/>
                </a:solidFill>
              </a:rPr>
              <a:t>The SOP developed for communicating common “no-rep” deficiencies are as follows: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“no-rep, hands too wide”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“no-rep, body not straight”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“no-rep, feet too wide”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Google Shape;330;g4fb1f27349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4fb1f27349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Total SDC performance times correlate well with MDL scores.  Soldiers that lift lighter loads generally run the SDC slower.  Soldiers that lift heavier loads generally run the SDC faster.  Since the SDC is administered with each group beginning on a “common clock,” ordering Soldiers from Heaviest MDL to lightest MDL decreases the likelihood that one or two very slow Soldiers executes the test at the same time as a group of very fast Soldiers.  Having similar end times for each of the 16 lanes decreases the down-time between iterations.  </a:t>
            </a:r>
            <a:r>
              <a:rPr b="1" lang="en">
                <a:solidFill>
                  <a:schemeClr val="dk1"/>
                </a:solidFill>
              </a:rPr>
              <a:t>This event should take no longer than 12 minutes.</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Other tips: Use 45 lbs bumpers on sleds to minimize number of plates -- 3 plates or more has potential to impact the test conditions.  Instruct Soldiers in line to reset sleds as soon as the performer has completed their pull -- this saves reset time in between performances.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5" name="Google Shape;15;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grpSp>
        <p:nvGrpSpPr>
          <p:cNvPr id="16" name="Google Shape;16;p2"/>
          <p:cNvGrpSpPr/>
          <p:nvPr/>
        </p:nvGrpSpPr>
        <p:grpSpPr>
          <a:xfrm>
            <a:off x="79275" y="48275"/>
            <a:ext cx="9004924" cy="5068275"/>
            <a:chOff x="79275" y="48275"/>
            <a:chExt cx="9004924" cy="5068275"/>
          </a:xfrm>
        </p:grpSpPr>
        <p:pic>
          <p:nvPicPr>
            <p:cNvPr id="17" name="Google Shape;17;p2"/>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18" name="Google Shape;18;p2"/>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19" name="Google Shape;19;p2"/>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86" name="Shape 86"/>
        <p:cNvGrpSpPr/>
        <p:nvPr/>
      </p:nvGrpSpPr>
      <p:grpSpPr>
        <a:xfrm>
          <a:off x="0" y="0"/>
          <a:ext cx="0" cy="0"/>
          <a:chOff x="0" y="0"/>
          <a:chExt cx="0" cy="0"/>
        </a:xfrm>
      </p:grpSpPr>
      <p:sp>
        <p:nvSpPr>
          <p:cNvPr id="87" name="Google Shape;8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88" name="Google Shape;88;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89" name="Google Shape;8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90" name="Google Shape;90;p11"/>
          <p:cNvGrpSpPr/>
          <p:nvPr/>
        </p:nvGrpSpPr>
        <p:grpSpPr>
          <a:xfrm>
            <a:off x="79275" y="48275"/>
            <a:ext cx="9004924" cy="5068275"/>
            <a:chOff x="79275" y="48275"/>
            <a:chExt cx="9004924" cy="5068275"/>
          </a:xfrm>
        </p:grpSpPr>
        <p:pic>
          <p:nvPicPr>
            <p:cNvPr id="91" name="Google Shape;91;p11"/>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92" name="Google Shape;92;p11"/>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93" name="Google Shape;93;p11"/>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4" name="Shape 94"/>
        <p:cNvGrpSpPr/>
        <p:nvPr/>
      </p:nvGrpSpPr>
      <p:grpSpPr>
        <a:xfrm>
          <a:off x="0" y="0"/>
          <a:ext cx="0" cy="0"/>
          <a:chOff x="0" y="0"/>
          <a:chExt cx="0" cy="0"/>
        </a:xfrm>
      </p:grpSpPr>
      <p:sp>
        <p:nvSpPr>
          <p:cNvPr id="95" name="Google Shape;95;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96" name="Google Shape;96;p12"/>
          <p:cNvGrpSpPr/>
          <p:nvPr/>
        </p:nvGrpSpPr>
        <p:grpSpPr>
          <a:xfrm>
            <a:off x="79275" y="48275"/>
            <a:ext cx="9004924" cy="5068275"/>
            <a:chOff x="79275" y="48275"/>
            <a:chExt cx="9004924" cy="5068275"/>
          </a:xfrm>
        </p:grpSpPr>
        <p:pic>
          <p:nvPicPr>
            <p:cNvPr id="97" name="Google Shape;97;p12"/>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98" name="Google Shape;98;p12"/>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99" name="Google Shape;99;p12"/>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00" name="Shape 100"/>
        <p:cNvGrpSpPr/>
        <p:nvPr/>
      </p:nvGrpSpPr>
      <p:grpSpPr>
        <a:xfrm>
          <a:off x="0" y="0"/>
          <a:ext cx="0" cy="0"/>
          <a:chOff x="0" y="0"/>
          <a:chExt cx="0" cy="0"/>
        </a:xfrm>
      </p:grpSpPr>
      <p:sp>
        <p:nvSpPr>
          <p:cNvPr id="101" name="Google Shape;101;p13"/>
          <p:cNvSpPr txBox="1"/>
          <p:nvPr>
            <p:ph type="title"/>
          </p:nvPr>
        </p:nvSpPr>
        <p:spPr>
          <a:xfrm>
            <a:off x="457200" y="205978"/>
            <a:ext cx="8229600" cy="857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2800"/>
              <a:buNone/>
              <a:defRPr sz="1800"/>
            </a:lvl2pPr>
            <a:lvl3pPr lvl="2">
              <a:spcBef>
                <a:spcPts val="0"/>
              </a:spcBef>
              <a:spcAft>
                <a:spcPts val="0"/>
              </a:spcAft>
              <a:buSzPts val="2800"/>
              <a:buNone/>
              <a:defRPr sz="1800"/>
            </a:lvl3pPr>
            <a:lvl4pPr lvl="3">
              <a:spcBef>
                <a:spcPts val="0"/>
              </a:spcBef>
              <a:spcAft>
                <a:spcPts val="0"/>
              </a:spcAft>
              <a:buSzPts val="2800"/>
              <a:buNone/>
              <a:defRPr sz="1800"/>
            </a:lvl4pPr>
            <a:lvl5pPr lvl="4">
              <a:spcBef>
                <a:spcPts val="0"/>
              </a:spcBef>
              <a:spcAft>
                <a:spcPts val="0"/>
              </a:spcAft>
              <a:buSzPts val="2800"/>
              <a:buNone/>
              <a:defRPr sz="1800"/>
            </a:lvl5pPr>
            <a:lvl6pPr lvl="5">
              <a:spcBef>
                <a:spcPts val="0"/>
              </a:spcBef>
              <a:spcAft>
                <a:spcPts val="0"/>
              </a:spcAft>
              <a:buSzPts val="2800"/>
              <a:buNone/>
              <a:defRPr sz="1800"/>
            </a:lvl6pPr>
            <a:lvl7pPr lvl="6">
              <a:spcBef>
                <a:spcPts val="0"/>
              </a:spcBef>
              <a:spcAft>
                <a:spcPts val="0"/>
              </a:spcAft>
              <a:buSzPts val="2800"/>
              <a:buNone/>
              <a:defRPr sz="1800"/>
            </a:lvl7pPr>
            <a:lvl8pPr lvl="7">
              <a:spcBef>
                <a:spcPts val="0"/>
              </a:spcBef>
              <a:spcAft>
                <a:spcPts val="0"/>
              </a:spcAft>
              <a:buSzPts val="2800"/>
              <a:buNone/>
              <a:defRPr sz="1800"/>
            </a:lvl8pPr>
            <a:lvl9pPr lvl="8">
              <a:spcBef>
                <a:spcPts val="0"/>
              </a:spcBef>
              <a:spcAft>
                <a:spcPts val="0"/>
              </a:spcAft>
              <a:buSzPts val="2800"/>
              <a:buNone/>
              <a:defRPr sz="1800"/>
            </a:lvl9pPr>
          </a:lstStyle>
          <a:p/>
        </p:txBody>
      </p:sp>
      <p:sp>
        <p:nvSpPr>
          <p:cNvPr id="102" name="Google Shape;102;p13"/>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1600"/>
              </a:spcBef>
              <a:spcAft>
                <a:spcPts val="0"/>
              </a:spcAft>
              <a:buClr>
                <a:schemeClr val="dk1"/>
              </a:buClr>
              <a:buSzPts val="1800"/>
              <a:buChar char="○"/>
              <a:defRPr/>
            </a:lvl2pPr>
            <a:lvl3pPr indent="-342900" lvl="2" marL="1371600" algn="l">
              <a:spcBef>
                <a:spcPts val="1600"/>
              </a:spcBef>
              <a:spcAft>
                <a:spcPts val="0"/>
              </a:spcAft>
              <a:buClr>
                <a:schemeClr val="dk1"/>
              </a:buClr>
              <a:buSzPts val="1800"/>
              <a:buChar char="■"/>
              <a:defRPr/>
            </a:lvl3pPr>
            <a:lvl4pPr indent="-342900" lvl="3" marL="1828800" algn="l">
              <a:spcBef>
                <a:spcPts val="1600"/>
              </a:spcBef>
              <a:spcAft>
                <a:spcPts val="0"/>
              </a:spcAft>
              <a:buClr>
                <a:schemeClr val="dk1"/>
              </a:buClr>
              <a:buSzPts val="1800"/>
              <a:buChar char="●"/>
              <a:defRPr/>
            </a:lvl4pPr>
            <a:lvl5pPr indent="-342900" lvl="4" marL="2286000" algn="l">
              <a:spcBef>
                <a:spcPts val="1600"/>
              </a:spcBef>
              <a:spcAft>
                <a:spcPts val="0"/>
              </a:spcAft>
              <a:buClr>
                <a:schemeClr val="dk1"/>
              </a:buClr>
              <a:buSzPts val="1800"/>
              <a:buChar char="○"/>
              <a:defRPr/>
            </a:lvl5pPr>
            <a:lvl6pPr indent="-342900" lvl="5" marL="2743200" algn="l">
              <a:spcBef>
                <a:spcPts val="1600"/>
              </a:spcBef>
              <a:spcAft>
                <a:spcPts val="0"/>
              </a:spcAft>
              <a:buClr>
                <a:schemeClr val="dk1"/>
              </a:buClr>
              <a:buSzPts val="1800"/>
              <a:buChar char="■"/>
              <a:defRPr/>
            </a:lvl6pPr>
            <a:lvl7pPr indent="-342900" lvl="6" marL="3200400" algn="l">
              <a:spcBef>
                <a:spcPts val="1600"/>
              </a:spcBef>
              <a:spcAft>
                <a:spcPts val="0"/>
              </a:spcAft>
              <a:buClr>
                <a:schemeClr val="dk1"/>
              </a:buClr>
              <a:buSzPts val="1800"/>
              <a:buChar char="●"/>
              <a:defRPr/>
            </a:lvl7pPr>
            <a:lvl8pPr indent="-342900" lvl="7" marL="3657600" algn="l">
              <a:spcBef>
                <a:spcPts val="1600"/>
              </a:spcBef>
              <a:spcAft>
                <a:spcPts val="0"/>
              </a:spcAft>
              <a:buClr>
                <a:schemeClr val="dk1"/>
              </a:buClr>
              <a:buSzPts val="1800"/>
              <a:buChar char="○"/>
              <a:defRPr/>
            </a:lvl8pPr>
            <a:lvl9pPr indent="-342900" lvl="8" marL="4114800" algn="l">
              <a:spcBef>
                <a:spcPts val="1600"/>
              </a:spcBef>
              <a:spcAft>
                <a:spcPts val="1600"/>
              </a:spcAft>
              <a:buClr>
                <a:schemeClr val="dk1"/>
              </a:buClr>
              <a:buSzPts val="1800"/>
              <a:buChar char="■"/>
              <a:defRPr/>
            </a:lvl9pPr>
          </a:lstStyle>
          <a:p/>
        </p:txBody>
      </p:sp>
      <p:sp>
        <p:nvSpPr>
          <p:cNvPr id="103" name="Google Shape;103;p13"/>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13"/>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3"/>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grpSp>
        <p:nvGrpSpPr>
          <p:cNvPr id="106" name="Google Shape;106;p13"/>
          <p:cNvGrpSpPr/>
          <p:nvPr/>
        </p:nvGrpSpPr>
        <p:grpSpPr>
          <a:xfrm>
            <a:off x="79275" y="48275"/>
            <a:ext cx="9004924" cy="5068275"/>
            <a:chOff x="79275" y="48275"/>
            <a:chExt cx="9004924" cy="5068275"/>
          </a:xfrm>
        </p:grpSpPr>
        <p:pic>
          <p:nvPicPr>
            <p:cNvPr id="107" name="Google Shape;107;p13"/>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108" name="Google Shape;108;p13"/>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109" name="Google Shape;109;p13"/>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OBJECT_1">
    <p:spTree>
      <p:nvGrpSpPr>
        <p:cNvPr id="110" name="Shape 110"/>
        <p:cNvGrpSpPr/>
        <p:nvPr/>
      </p:nvGrpSpPr>
      <p:grpSpPr>
        <a:xfrm>
          <a:off x="0" y="0"/>
          <a:ext cx="0" cy="0"/>
          <a:chOff x="0" y="0"/>
          <a:chExt cx="0" cy="0"/>
        </a:xfrm>
      </p:grpSpPr>
      <p:sp>
        <p:nvSpPr>
          <p:cNvPr id="111" name="Google Shape;111;p14"/>
          <p:cNvSpPr txBox="1"/>
          <p:nvPr>
            <p:ph type="title"/>
          </p:nvPr>
        </p:nvSpPr>
        <p:spPr>
          <a:xfrm>
            <a:off x="457200" y="205978"/>
            <a:ext cx="8229600" cy="857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2800"/>
              <a:buNone/>
              <a:defRPr sz="1800"/>
            </a:lvl2pPr>
            <a:lvl3pPr lvl="2">
              <a:spcBef>
                <a:spcPts val="0"/>
              </a:spcBef>
              <a:spcAft>
                <a:spcPts val="0"/>
              </a:spcAft>
              <a:buSzPts val="2800"/>
              <a:buNone/>
              <a:defRPr sz="1800"/>
            </a:lvl3pPr>
            <a:lvl4pPr lvl="3">
              <a:spcBef>
                <a:spcPts val="0"/>
              </a:spcBef>
              <a:spcAft>
                <a:spcPts val="0"/>
              </a:spcAft>
              <a:buSzPts val="2800"/>
              <a:buNone/>
              <a:defRPr sz="1800"/>
            </a:lvl4pPr>
            <a:lvl5pPr lvl="4">
              <a:spcBef>
                <a:spcPts val="0"/>
              </a:spcBef>
              <a:spcAft>
                <a:spcPts val="0"/>
              </a:spcAft>
              <a:buSzPts val="2800"/>
              <a:buNone/>
              <a:defRPr sz="1800"/>
            </a:lvl5pPr>
            <a:lvl6pPr lvl="5">
              <a:spcBef>
                <a:spcPts val="0"/>
              </a:spcBef>
              <a:spcAft>
                <a:spcPts val="0"/>
              </a:spcAft>
              <a:buSzPts val="2800"/>
              <a:buNone/>
              <a:defRPr sz="1800"/>
            </a:lvl6pPr>
            <a:lvl7pPr lvl="6">
              <a:spcBef>
                <a:spcPts val="0"/>
              </a:spcBef>
              <a:spcAft>
                <a:spcPts val="0"/>
              </a:spcAft>
              <a:buSzPts val="2800"/>
              <a:buNone/>
              <a:defRPr sz="1800"/>
            </a:lvl7pPr>
            <a:lvl8pPr lvl="7">
              <a:spcBef>
                <a:spcPts val="0"/>
              </a:spcBef>
              <a:spcAft>
                <a:spcPts val="0"/>
              </a:spcAft>
              <a:buSzPts val="2800"/>
              <a:buNone/>
              <a:defRPr sz="1800"/>
            </a:lvl8pPr>
            <a:lvl9pPr lvl="8">
              <a:spcBef>
                <a:spcPts val="0"/>
              </a:spcBef>
              <a:spcAft>
                <a:spcPts val="0"/>
              </a:spcAft>
              <a:buSzPts val="2800"/>
              <a:buNone/>
              <a:defRPr sz="1800"/>
            </a:lvl9pPr>
          </a:lstStyle>
          <a:p/>
        </p:txBody>
      </p:sp>
      <p:sp>
        <p:nvSpPr>
          <p:cNvPr id="112" name="Google Shape;112;p14"/>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1600"/>
              </a:spcBef>
              <a:spcAft>
                <a:spcPts val="0"/>
              </a:spcAft>
              <a:buClr>
                <a:schemeClr val="dk1"/>
              </a:buClr>
              <a:buSzPts val="1800"/>
              <a:buChar char="○"/>
              <a:defRPr/>
            </a:lvl2pPr>
            <a:lvl3pPr indent="-342900" lvl="2" marL="1371600" algn="l">
              <a:spcBef>
                <a:spcPts val="1600"/>
              </a:spcBef>
              <a:spcAft>
                <a:spcPts val="0"/>
              </a:spcAft>
              <a:buClr>
                <a:schemeClr val="dk1"/>
              </a:buClr>
              <a:buSzPts val="1800"/>
              <a:buChar char="■"/>
              <a:defRPr/>
            </a:lvl3pPr>
            <a:lvl4pPr indent="-342900" lvl="3" marL="1828800" algn="l">
              <a:spcBef>
                <a:spcPts val="1600"/>
              </a:spcBef>
              <a:spcAft>
                <a:spcPts val="0"/>
              </a:spcAft>
              <a:buClr>
                <a:schemeClr val="dk1"/>
              </a:buClr>
              <a:buSzPts val="1800"/>
              <a:buChar char="●"/>
              <a:defRPr/>
            </a:lvl4pPr>
            <a:lvl5pPr indent="-342900" lvl="4" marL="2286000" algn="l">
              <a:spcBef>
                <a:spcPts val="1600"/>
              </a:spcBef>
              <a:spcAft>
                <a:spcPts val="0"/>
              </a:spcAft>
              <a:buClr>
                <a:schemeClr val="dk1"/>
              </a:buClr>
              <a:buSzPts val="1800"/>
              <a:buChar char="○"/>
              <a:defRPr/>
            </a:lvl5pPr>
            <a:lvl6pPr indent="-342900" lvl="5" marL="2743200" algn="l">
              <a:spcBef>
                <a:spcPts val="1600"/>
              </a:spcBef>
              <a:spcAft>
                <a:spcPts val="0"/>
              </a:spcAft>
              <a:buClr>
                <a:schemeClr val="dk1"/>
              </a:buClr>
              <a:buSzPts val="1800"/>
              <a:buChar char="■"/>
              <a:defRPr/>
            </a:lvl6pPr>
            <a:lvl7pPr indent="-342900" lvl="6" marL="3200400" algn="l">
              <a:spcBef>
                <a:spcPts val="1600"/>
              </a:spcBef>
              <a:spcAft>
                <a:spcPts val="0"/>
              </a:spcAft>
              <a:buClr>
                <a:schemeClr val="dk1"/>
              </a:buClr>
              <a:buSzPts val="1800"/>
              <a:buChar char="●"/>
              <a:defRPr/>
            </a:lvl7pPr>
            <a:lvl8pPr indent="-342900" lvl="7" marL="3657600" algn="l">
              <a:spcBef>
                <a:spcPts val="1600"/>
              </a:spcBef>
              <a:spcAft>
                <a:spcPts val="0"/>
              </a:spcAft>
              <a:buClr>
                <a:schemeClr val="dk1"/>
              </a:buClr>
              <a:buSzPts val="1800"/>
              <a:buChar char="○"/>
              <a:defRPr/>
            </a:lvl8pPr>
            <a:lvl9pPr indent="-342900" lvl="8" marL="4114800" algn="l">
              <a:spcBef>
                <a:spcPts val="1600"/>
              </a:spcBef>
              <a:spcAft>
                <a:spcPts val="1600"/>
              </a:spcAft>
              <a:buClr>
                <a:schemeClr val="dk1"/>
              </a:buClr>
              <a:buSzPts val="1800"/>
              <a:buChar char="■"/>
              <a:defRPr/>
            </a:lvl9pPr>
          </a:lstStyle>
          <a:p/>
        </p:txBody>
      </p:sp>
      <p:sp>
        <p:nvSpPr>
          <p:cNvPr id="113" name="Google Shape;113;p14"/>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4"/>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4"/>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
              <a:t>‹#›</a:t>
            </a:fld>
            <a:endParaRPr/>
          </a:p>
        </p:txBody>
      </p:sp>
      <p:grpSp>
        <p:nvGrpSpPr>
          <p:cNvPr id="116" name="Google Shape;116;p14"/>
          <p:cNvGrpSpPr/>
          <p:nvPr/>
        </p:nvGrpSpPr>
        <p:grpSpPr>
          <a:xfrm>
            <a:off x="79275" y="48275"/>
            <a:ext cx="9004924" cy="5068275"/>
            <a:chOff x="79275" y="48275"/>
            <a:chExt cx="9004924" cy="5068275"/>
          </a:xfrm>
        </p:grpSpPr>
        <p:pic>
          <p:nvPicPr>
            <p:cNvPr id="117" name="Google Shape;117;p14"/>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118" name="Google Shape;118;p14"/>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119" name="Google Shape;119;p14"/>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0" name="Shape 20"/>
        <p:cNvGrpSpPr/>
        <p:nvPr/>
      </p:nvGrpSpPr>
      <p:grpSpPr>
        <a:xfrm>
          <a:off x="0" y="0"/>
          <a:ext cx="0" cy="0"/>
          <a:chOff x="0" y="0"/>
          <a:chExt cx="0" cy="0"/>
        </a:xfrm>
      </p:grpSpPr>
      <p:sp>
        <p:nvSpPr>
          <p:cNvPr id="21" name="Google Shape;21;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2" name="Google Shape;22;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23" name="Google Shape;23;p3"/>
          <p:cNvGrpSpPr/>
          <p:nvPr/>
        </p:nvGrpSpPr>
        <p:grpSpPr>
          <a:xfrm>
            <a:off x="7684250" y="48275"/>
            <a:ext cx="1399949" cy="1068000"/>
            <a:chOff x="7684250" y="48275"/>
            <a:chExt cx="1399949" cy="1068000"/>
          </a:xfrm>
        </p:grpSpPr>
        <p:pic>
          <p:nvPicPr>
            <p:cNvPr id="24" name="Google Shape;24;p3"/>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25" name="Google Shape;25;p3"/>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grpSp>
      <p:grpSp>
        <p:nvGrpSpPr>
          <p:cNvPr id="26" name="Google Shape;26;p3"/>
          <p:cNvGrpSpPr/>
          <p:nvPr/>
        </p:nvGrpSpPr>
        <p:grpSpPr>
          <a:xfrm>
            <a:off x="79275" y="48275"/>
            <a:ext cx="9004924" cy="5068275"/>
            <a:chOff x="79275" y="48275"/>
            <a:chExt cx="9004924" cy="5068275"/>
          </a:xfrm>
        </p:grpSpPr>
        <p:pic>
          <p:nvPicPr>
            <p:cNvPr id="27" name="Google Shape;27;p3"/>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28" name="Google Shape;28;p3"/>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29" name="Google Shape;29;p3"/>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30" name="Shape 30"/>
        <p:cNvGrpSpPr/>
        <p:nvPr/>
      </p:nvGrpSpPr>
      <p:grpSpPr>
        <a:xfrm>
          <a:off x="0" y="0"/>
          <a:ext cx="0" cy="0"/>
          <a:chOff x="0" y="0"/>
          <a:chExt cx="0" cy="0"/>
        </a:xfrm>
      </p:grpSpPr>
      <p:sp>
        <p:nvSpPr>
          <p:cNvPr id="31" name="Google Shape;31;p4"/>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3" name="Google Shape;3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34" name="Google Shape;34;p4"/>
          <p:cNvGrpSpPr/>
          <p:nvPr/>
        </p:nvGrpSpPr>
        <p:grpSpPr>
          <a:xfrm>
            <a:off x="79275" y="48275"/>
            <a:ext cx="9004924" cy="5068275"/>
            <a:chOff x="79275" y="48275"/>
            <a:chExt cx="9004924" cy="5068275"/>
          </a:xfrm>
        </p:grpSpPr>
        <p:pic>
          <p:nvPicPr>
            <p:cNvPr id="35" name="Google Shape;35;p4"/>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36" name="Google Shape;36;p4"/>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37" name="Google Shape;37;p4"/>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43" name="Google Shape;43;p5"/>
          <p:cNvGrpSpPr/>
          <p:nvPr/>
        </p:nvGrpSpPr>
        <p:grpSpPr>
          <a:xfrm>
            <a:off x="79275" y="48275"/>
            <a:ext cx="9004924" cy="5068275"/>
            <a:chOff x="79275" y="48275"/>
            <a:chExt cx="9004924" cy="5068275"/>
          </a:xfrm>
        </p:grpSpPr>
        <p:pic>
          <p:nvPicPr>
            <p:cNvPr id="44" name="Google Shape;44;p5"/>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45" name="Google Shape;45;p5"/>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46" name="Google Shape;46;p5"/>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7" name="Shape 47"/>
        <p:cNvGrpSpPr/>
        <p:nvPr/>
      </p:nvGrpSpPr>
      <p:grpSpPr>
        <a:xfrm>
          <a:off x="0" y="0"/>
          <a:ext cx="0" cy="0"/>
          <a:chOff x="0" y="0"/>
          <a:chExt cx="0" cy="0"/>
        </a:xfrm>
      </p:grpSpPr>
      <p:sp>
        <p:nvSpPr>
          <p:cNvPr id="48" name="Google Shape;48;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9" name="Google Shape;49;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50" name="Google Shape;50;p6"/>
          <p:cNvGrpSpPr/>
          <p:nvPr/>
        </p:nvGrpSpPr>
        <p:grpSpPr>
          <a:xfrm>
            <a:off x="79275" y="48275"/>
            <a:ext cx="9004924" cy="5068275"/>
            <a:chOff x="79275" y="48275"/>
            <a:chExt cx="9004924" cy="5068275"/>
          </a:xfrm>
        </p:grpSpPr>
        <p:pic>
          <p:nvPicPr>
            <p:cNvPr id="51" name="Google Shape;51;p6"/>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52" name="Google Shape;52;p6"/>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53" name="Google Shape;53;p6"/>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54" name="Shape 54"/>
        <p:cNvGrpSpPr/>
        <p:nvPr/>
      </p:nvGrpSpPr>
      <p:grpSpPr>
        <a:xfrm>
          <a:off x="0" y="0"/>
          <a:ext cx="0" cy="0"/>
          <a:chOff x="0" y="0"/>
          <a:chExt cx="0" cy="0"/>
        </a:xfrm>
      </p:grpSpPr>
      <p:sp>
        <p:nvSpPr>
          <p:cNvPr id="55" name="Google Shape;55;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6" name="Google Shape;56;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57" name="Google Shape;57;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58" name="Google Shape;58;p7"/>
          <p:cNvGrpSpPr/>
          <p:nvPr/>
        </p:nvGrpSpPr>
        <p:grpSpPr>
          <a:xfrm>
            <a:off x="79275" y="48275"/>
            <a:ext cx="9004924" cy="5068275"/>
            <a:chOff x="79275" y="48275"/>
            <a:chExt cx="9004924" cy="5068275"/>
          </a:xfrm>
        </p:grpSpPr>
        <p:pic>
          <p:nvPicPr>
            <p:cNvPr id="59" name="Google Shape;59;p7"/>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60" name="Google Shape;60;p7"/>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61" name="Google Shape;61;p7"/>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2" name="Shape 62"/>
        <p:cNvGrpSpPr/>
        <p:nvPr/>
      </p:nvGrpSpPr>
      <p:grpSpPr>
        <a:xfrm>
          <a:off x="0" y="0"/>
          <a:ext cx="0" cy="0"/>
          <a:chOff x="0" y="0"/>
          <a:chExt cx="0" cy="0"/>
        </a:xfrm>
      </p:grpSpPr>
      <p:sp>
        <p:nvSpPr>
          <p:cNvPr id="63" name="Google Shape;6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4" name="Google Shape;6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65" name="Google Shape;65;p8"/>
          <p:cNvGrpSpPr/>
          <p:nvPr/>
        </p:nvGrpSpPr>
        <p:grpSpPr>
          <a:xfrm>
            <a:off x="79275" y="48275"/>
            <a:ext cx="9004924" cy="5068275"/>
            <a:chOff x="79275" y="48275"/>
            <a:chExt cx="9004924" cy="5068275"/>
          </a:xfrm>
        </p:grpSpPr>
        <p:pic>
          <p:nvPicPr>
            <p:cNvPr id="66" name="Google Shape;66;p8"/>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67" name="Google Shape;67;p8"/>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68" name="Google Shape;68;p8"/>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9" name="Shape 69"/>
        <p:cNvGrpSpPr/>
        <p:nvPr/>
      </p:nvGrpSpPr>
      <p:grpSpPr>
        <a:xfrm>
          <a:off x="0" y="0"/>
          <a:ext cx="0" cy="0"/>
          <a:chOff x="0" y="0"/>
          <a:chExt cx="0" cy="0"/>
        </a:xfrm>
      </p:grpSpPr>
      <p:sp>
        <p:nvSpPr>
          <p:cNvPr id="70" name="Google Shape;70;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72" name="Google Shape;72;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73" name="Google Shape;73;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74" name="Google Shape;74;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75" name="Google Shape;75;p9"/>
          <p:cNvGrpSpPr/>
          <p:nvPr/>
        </p:nvGrpSpPr>
        <p:grpSpPr>
          <a:xfrm>
            <a:off x="79275" y="48275"/>
            <a:ext cx="9004924" cy="5068275"/>
            <a:chOff x="79275" y="48275"/>
            <a:chExt cx="9004924" cy="5068275"/>
          </a:xfrm>
        </p:grpSpPr>
        <p:pic>
          <p:nvPicPr>
            <p:cNvPr id="76" name="Google Shape;76;p9"/>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77" name="Google Shape;77;p9"/>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78" name="Google Shape;78;p9"/>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9" name="Shape 79"/>
        <p:cNvGrpSpPr/>
        <p:nvPr/>
      </p:nvGrpSpPr>
      <p:grpSpPr>
        <a:xfrm>
          <a:off x="0" y="0"/>
          <a:ext cx="0" cy="0"/>
          <a:chOff x="0" y="0"/>
          <a:chExt cx="0" cy="0"/>
        </a:xfrm>
      </p:grpSpPr>
      <p:sp>
        <p:nvSpPr>
          <p:cNvPr id="80" name="Google Shape;80;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81" name="Google Shape;8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82" name="Google Shape;82;p10"/>
          <p:cNvGrpSpPr/>
          <p:nvPr/>
        </p:nvGrpSpPr>
        <p:grpSpPr>
          <a:xfrm>
            <a:off x="79275" y="48275"/>
            <a:ext cx="9004924" cy="5068275"/>
            <a:chOff x="79275" y="48275"/>
            <a:chExt cx="9004924" cy="5068275"/>
          </a:xfrm>
        </p:grpSpPr>
        <p:pic>
          <p:nvPicPr>
            <p:cNvPr id="83" name="Google Shape;83;p10"/>
            <p:cNvPicPr preferRelativeResize="0"/>
            <p:nvPr/>
          </p:nvPicPr>
          <p:blipFill>
            <a:blip r:embed="rId2">
              <a:alphaModFix/>
            </a:blip>
            <a:stretch>
              <a:fillRect/>
            </a:stretch>
          </p:blipFill>
          <p:spPr>
            <a:xfrm>
              <a:off x="7684250" y="48275"/>
              <a:ext cx="1399949" cy="754899"/>
            </a:xfrm>
            <a:prstGeom prst="rect">
              <a:avLst/>
            </a:prstGeom>
            <a:noFill/>
            <a:ln>
              <a:noFill/>
            </a:ln>
          </p:spPr>
        </p:pic>
        <p:sp>
          <p:nvSpPr>
            <p:cNvPr id="84" name="Google Shape;84;p10"/>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85" name="Google Shape;85;p10"/>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grpSp>
        <p:nvGrpSpPr>
          <p:cNvPr id="9" name="Google Shape;9;p1"/>
          <p:cNvGrpSpPr/>
          <p:nvPr/>
        </p:nvGrpSpPr>
        <p:grpSpPr>
          <a:xfrm>
            <a:off x="79275" y="48275"/>
            <a:ext cx="9004924" cy="5068275"/>
            <a:chOff x="79275" y="48275"/>
            <a:chExt cx="9004924" cy="5068275"/>
          </a:xfrm>
        </p:grpSpPr>
        <p:pic>
          <p:nvPicPr>
            <p:cNvPr id="10" name="Google Shape;10;p1"/>
            <p:cNvPicPr preferRelativeResize="0"/>
            <p:nvPr/>
          </p:nvPicPr>
          <p:blipFill>
            <a:blip r:embed="rId1">
              <a:alphaModFix/>
            </a:blip>
            <a:stretch>
              <a:fillRect/>
            </a:stretch>
          </p:blipFill>
          <p:spPr>
            <a:xfrm>
              <a:off x="7684250" y="48275"/>
              <a:ext cx="1399949" cy="754899"/>
            </a:xfrm>
            <a:prstGeom prst="rect">
              <a:avLst/>
            </a:prstGeom>
            <a:noFill/>
            <a:ln>
              <a:noFill/>
            </a:ln>
          </p:spPr>
        </p:pic>
        <p:sp>
          <p:nvSpPr>
            <p:cNvPr id="11" name="Google Shape;11;p1"/>
            <p:cNvSpPr txBox="1"/>
            <p:nvPr/>
          </p:nvSpPr>
          <p:spPr>
            <a:xfrm>
              <a:off x="7684325" y="744575"/>
              <a:ext cx="13998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latin typeface="Permanent Marker"/>
                  <a:ea typeface="Permanent Marker"/>
                  <a:cs typeface="Permanent Marker"/>
                  <a:sym typeface="Permanent Marker"/>
                </a:rPr>
                <a:t>Training For 600</a:t>
              </a:r>
              <a:endParaRPr sz="1100">
                <a:latin typeface="Permanent Marker"/>
                <a:ea typeface="Permanent Marker"/>
                <a:cs typeface="Permanent Marker"/>
                <a:sym typeface="Permanent Marker"/>
              </a:endParaRPr>
            </a:p>
          </p:txBody>
        </p:sp>
        <p:sp>
          <p:nvSpPr>
            <p:cNvPr id="12" name="Google Shape;12;p1"/>
            <p:cNvSpPr txBox="1"/>
            <p:nvPr/>
          </p:nvSpPr>
          <p:spPr>
            <a:xfrm>
              <a:off x="79275" y="4848650"/>
              <a:ext cx="2366100" cy="26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armycombatfitnesstest.com</a:t>
              </a:r>
              <a:endParaRPr/>
            </a:p>
          </p:txBody>
        </p:sp>
      </p:gr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pic>
        <p:nvPicPr>
          <p:cNvPr id="124" name="Google Shape;124;p15"/>
          <p:cNvPicPr preferRelativeResize="0"/>
          <p:nvPr/>
        </p:nvPicPr>
        <p:blipFill>
          <a:blip r:embed="rId3">
            <a:alphaModFix amt="15000"/>
          </a:blip>
          <a:stretch>
            <a:fillRect/>
          </a:stretch>
        </p:blipFill>
        <p:spPr>
          <a:xfrm>
            <a:off x="328613" y="280988"/>
            <a:ext cx="8486775" cy="4581525"/>
          </a:xfrm>
          <a:prstGeom prst="rect">
            <a:avLst/>
          </a:prstGeom>
          <a:noFill/>
          <a:ln>
            <a:noFill/>
          </a:ln>
        </p:spPr>
      </p:pic>
      <p:sp>
        <p:nvSpPr>
          <p:cNvPr id="125" name="Google Shape;125;p15"/>
          <p:cNvSpPr txBox="1"/>
          <p:nvPr>
            <p:ph type="ctrTitle"/>
          </p:nvPr>
        </p:nvSpPr>
        <p:spPr>
          <a:xfrm>
            <a:off x="311708" y="744575"/>
            <a:ext cx="8520600" cy="2052600"/>
          </a:xfrm>
          <a:prstGeom prst="rect">
            <a:avLst/>
          </a:prstGeom>
          <a:effectLst>
            <a:outerShdw blurRad="57150" rotWithShape="0" algn="bl" dir="5400000" dist="19050">
              <a:srgbClr val="000000">
                <a:alpha val="10000"/>
              </a:srgbClr>
            </a:outerShdw>
          </a:effectLst>
        </p:spPr>
        <p:txBody>
          <a:bodyPr anchorCtr="0" anchor="b" bIns="91425" lIns="91425" spcFirstLastPara="1" rIns="91425" wrap="square" tIns="91425">
            <a:noAutofit/>
          </a:bodyPr>
          <a:lstStyle/>
          <a:p>
            <a:pPr indent="0" lvl="0" marL="0" rtl="0" algn="ctr">
              <a:spcBef>
                <a:spcPts val="0"/>
              </a:spcBef>
              <a:spcAft>
                <a:spcPts val="0"/>
              </a:spcAft>
              <a:buNone/>
            </a:pPr>
            <a:r>
              <a:rPr lang="en"/>
              <a:t>ACFT Concept Brief</a:t>
            </a:r>
            <a:endParaRPr/>
          </a:p>
        </p:txBody>
      </p:sp>
      <p:sp>
        <p:nvSpPr>
          <p:cNvPr id="126" name="Google Shape;126;p1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Template by Training For 600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5" name="Shape 365"/>
        <p:cNvGrpSpPr/>
        <p:nvPr/>
      </p:nvGrpSpPr>
      <p:grpSpPr>
        <a:xfrm>
          <a:off x="0" y="0"/>
          <a:ext cx="0" cy="0"/>
          <a:chOff x="0" y="0"/>
          <a:chExt cx="0" cy="0"/>
        </a:xfrm>
      </p:grpSpPr>
      <p:sp>
        <p:nvSpPr>
          <p:cNvPr id="366" name="Google Shape;366;p24"/>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Leg Tuck (LTK)</a:t>
            </a:r>
            <a:endParaRPr/>
          </a:p>
        </p:txBody>
      </p:sp>
      <p:graphicFrame>
        <p:nvGraphicFramePr>
          <p:cNvPr id="367" name="Google Shape;367;p24"/>
          <p:cNvGraphicFramePr/>
          <p:nvPr/>
        </p:nvGraphicFramePr>
        <p:xfrm>
          <a:off x="2595475" y="1811035"/>
          <a:ext cx="3000000" cy="3000000"/>
        </p:xfrm>
        <a:graphic>
          <a:graphicData uri="http://schemas.openxmlformats.org/drawingml/2006/table">
            <a:tbl>
              <a:tblPr>
                <a:noFill/>
                <a:tableStyleId>{CA1BF694-F1CE-4D4D-B970-5B9D9B99168F}</a:tableStyleId>
              </a:tblPr>
              <a:tblGrid>
                <a:gridCol w="382850"/>
                <a:gridCol w="382850"/>
                <a:gridCol w="382850"/>
                <a:gridCol w="382850"/>
                <a:gridCol w="382850"/>
                <a:gridCol w="382850"/>
                <a:gridCol w="382850"/>
                <a:gridCol w="382850"/>
                <a:gridCol w="382850"/>
                <a:gridCol w="382850"/>
                <a:gridCol w="382850"/>
                <a:gridCol w="382850"/>
                <a:gridCol w="382850"/>
                <a:gridCol w="382850"/>
                <a:gridCol w="382850"/>
                <a:gridCol w="382850"/>
              </a:tblGrid>
              <a:tr h="1318775">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088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955250">
                <a:tc>
                  <a:txBody>
                    <a:bodyPr/>
                    <a:lstStyle/>
                    <a:p>
                      <a:pPr indent="0" lvl="0" marL="0" rtl="0" algn="l">
                        <a:spcBef>
                          <a:spcPts val="0"/>
                        </a:spcBef>
                        <a:spcAft>
                          <a:spcPts val="0"/>
                        </a:spcAft>
                        <a:buNone/>
                      </a:pPr>
                      <a:r>
                        <a:rPr lang="en"/>
                        <a:t>1</a:t>
                      </a:r>
                      <a:endParaRPr/>
                    </a:p>
                  </a:txBody>
                  <a:tcPr marT="91425" marB="91425" marR="91425" marL="91425"/>
                </a:tc>
                <a:tc>
                  <a:txBody>
                    <a:bodyPr/>
                    <a:lstStyle/>
                    <a:p>
                      <a:pPr indent="0" lvl="0" marL="0" rtl="0" algn="l">
                        <a:spcBef>
                          <a:spcPts val="0"/>
                        </a:spcBef>
                        <a:spcAft>
                          <a:spcPts val="0"/>
                        </a:spcAft>
                        <a:buNone/>
                      </a:pPr>
                      <a:r>
                        <a:rPr lang="en"/>
                        <a:t>2</a:t>
                      </a:r>
                      <a:endParaRPr/>
                    </a:p>
                  </a:txBody>
                  <a:tcPr marT="91425" marB="91425" marR="91425" marL="91425"/>
                </a:tc>
                <a:tc>
                  <a:txBody>
                    <a:bodyPr/>
                    <a:lstStyle/>
                    <a:p>
                      <a:pPr indent="0" lvl="0" marL="0" rtl="0" algn="l">
                        <a:spcBef>
                          <a:spcPts val="0"/>
                        </a:spcBef>
                        <a:spcAft>
                          <a:spcPts val="0"/>
                        </a:spcAft>
                        <a:buNone/>
                      </a:pPr>
                      <a:r>
                        <a:rPr lang="en"/>
                        <a:t>3</a:t>
                      </a:r>
                      <a:endParaRPr/>
                    </a:p>
                  </a:txBody>
                  <a:tcPr marT="91425" marB="91425" marR="91425" marL="91425"/>
                </a:tc>
                <a:tc>
                  <a:txBody>
                    <a:bodyPr/>
                    <a:lstStyle/>
                    <a:p>
                      <a:pPr indent="0" lvl="0" marL="0" rtl="0" algn="l">
                        <a:spcBef>
                          <a:spcPts val="0"/>
                        </a:spcBef>
                        <a:spcAft>
                          <a:spcPts val="0"/>
                        </a:spcAft>
                        <a:buNone/>
                      </a:pPr>
                      <a:r>
                        <a:rPr lang="en"/>
                        <a:t>4</a:t>
                      </a:r>
                      <a:endParaRPr/>
                    </a:p>
                  </a:txBody>
                  <a:tcPr marT="91425" marB="91425" marR="91425" marL="91425"/>
                </a:tc>
                <a:tc>
                  <a:txBody>
                    <a:bodyPr/>
                    <a:lstStyle/>
                    <a:p>
                      <a:pPr indent="0" lvl="0" marL="0" rtl="0" algn="l">
                        <a:spcBef>
                          <a:spcPts val="0"/>
                        </a:spcBef>
                        <a:spcAft>
                          <a:spcPts val="0"/>
                        </a:spcAft>
                        <a:buNone/>
                      </a:pPr>
                      <a:r>
                        <a:rPr lang="en"/>
                        <a:t>5</a:t>
                      </a:r>
                      <a:endParaRPr/>
                    </a:p>
                  </a:txBody>
                  <a:tcPr marT="91425" marB="91425" marR="91425" marL="91425"/>
                </a:tc>
                <a:tc>
                  <a:txBody>
                    <a:bodyPr/>
                    <a:lstStyle/>
                    <a:p>
                      <a:pPr indent="0" lvl="0" marL="0" rtl="0" algn="l">
                        <a:spcBef>
                          <a:spcPts val="0"/>
                        </a:spcBef>
                        <a:spcAft>
                          <a:spcPts val="0"/>
                        </a:spcAft>
                        <a:buNone/>
                      </a:pPr>
                      <a:r>
                        <a:rPr lang="en"/>
                        <a:t>6</a:t>
                      </a:r>
                      <a:endParaRPr/>
                    </a:p>
                  </a:txBody>
                  <a:tcPr marT="91425" marB="91425" marR="91425" marL="91425"/>
                </a:tc>
                <a:tc>
                  <a:txBody>
                    <a:bodyPr/>
                    <a:lstStyle/>
                    <a:p>
                      <a:pPr indent="0" lvl="0" marL="0" rtl="0" algn="l">
                        <a:spcBef>
                          <a:spcPts val="0"/>
                        </a:spcBef>
                        <a:spcAft>
                          <a:spcPts val="0"/>
                        </a:spcAft>
                        <a:buNone/>
                      </a:pPr>
                      <a:r>
                        <a:rPr lang="en"/>
                        <a:t>7</a:t>
                      </a:r>
                      <a:endParaRPr/>
                    </a:p>
                  </a:txBody>
                  <a:tcPr marT="91425" marB="91425" marR="91425" marL="91425"/>
                </a:tc>
                <a:tc>
                  <a:txBody>
                    <a:bodyPr/>
                    <a:lstStyle/>
                    <a:p>
                      <a:pPr indent="0" lvl="0" marL="0" rtl="0" algn="l">
                        <a:spcBef>
                          <a:spcPts val="0"/>
                        </a:spcBef>
                        <a:spcAft>
                          <a:spcPts val="0"/>
                        </a:spcAft>
                        <a:buNone/>
                      </a:pPr>
                      <a:r>
                        <a:rPr lang="en"/>
                        <a:t>8</a:t>
                      </a:r>
                      <a:endParaRPr/>
                    </a:p>
                  </a:txBody>
                  <a:tcPr marT="91425" marB="91425" marR="91425" marL="91425"/>
                </a:tc>
                <a:tc>
                  <a:txBody>
                    <a:bodyPr/>
                    <a:lstStyle/>
                    <a:p>
                      <a:pPr indent="0" lvl="0" marL="0" rtl="0" algn="l">
                        <a:spcBef>
                          <a:spcPts val="0"/>
                        </a:spcBef>
                        <a:spcAft>
                          <a:spcPts val="0"/>
                        </a:spcAft>
                        <a:buNone/>
                      </a:pPr>
                      <a:r>
                        <a:rPr lang="en"/>
                        <a:t>9</a:t>
                      </a:r>
                      <a:endParaRPr/>
                    </a:p>
                  </a:txBody>
                  <a:tcPr marT="91425" marB="91425" marR="91425" marL="91425"/>
                </a:tc>
                <a:tc>
                  <a:txBody>
                    <a:bodyPr/>
                    <a:lstStyle/>
                    <a:p>
                      <a:pPr indent="0" lvl="0" marL="0" rtl="0" algn="l">
                        <a:spcBef>
                          <a:spcPts val="0"/>
                        </a:spcBef>
                        <a:spcAft>
                          <a:spcPts val="0"/>
                        </a:spcAft>
                        <a:buNone/>
                      </a:pPr>
                      <a:r>
                        <a:rPr lang="en"/>
                        <a:t>10</a:t>
                      </a:r>
                      <a:endParaRPr/>
                    </a:p>
                  </a:txBody>
                  <a:tcPr marT="91425" marB="91425" marR="91425" marL="91425"/>
                </a:tc>
                <a:tc>
                  <a:txBody>
                    <a:bodyPr/>
                    <a:lstStyle/>
                    <a:p>
                      <a:pPr indent="0" lvl="0" marL="0" rtl="0" algn="l">
                        <a:spcBef>
                          <a:spcPts val="0"/>
                        </a:spcBef>
                        <a:spcAft>
                          <a:spcPts val="0"/>
                        </a:spcAft>
                        <a:buNone/>
                      </a:pPr>
                      <a:r>
                        <a:rPr lang="en"/>
                        <a:t>11</a:t>
                      </a:r>
                      <a:endParaRPr/>
                    </a:p>
                  </a:txBody>
                  <a:tcPr marT="91425" marB="91425" marR="91425" marL="91425"/>
                </a:tc>
                <a:tc>
                  <a:txBody>
                    <a:bodyPr/>
                    <a:lstStyle/>
                    <a:p>
                      <a:pPr indent="0" lvl="0" marL="0" rtl="0" algn="l">
                        <a:spcBef>
                          <a:spcPts val="0"/>
                        </a:spcBef>
                        <a:spcAft>
                          <a:spcPts val="0"/>
                        </a:spcAft>
                        <a:buNone/>
                      </a:pPr>
                      <a:r>
                        <a:rPr lang="en"/>
                        <a:t>12</a:t>
                      </a:r>
                      <a:endParaRPr/>
                    </a:p>
                  </a:txBody>
                  <a:tcPr marT="91425" marB="91425" marR="91425" marL="91425"/>
                </a:tc>
                <a:tc>
                  <a:txBody>
                    <a:bodyPr/>
                    <a:lstStyle/>
                    <a:p>
                      <a:pPr indent="0" lvl="0" marL="0" rtl="0" algn="l">
                        <a:spcBef>
                          <a:spcPts val="0"/>
                        </a:spcBef>
                        <a:spcAft>
                          <a:spcPts val="0"/>
                        </a:spcAft>
                        <a:buNone/>
                      </a:pPr>
                      <a:r>
                        <a:rPr lang="en"/>
                        <a:t>13</a:t>
                      </a:r>
                      <a:endParaRPr/>
                    </a:p>
                  </a:txBody>
                  <a:tcPr marT="91425" marB="91425" marR="91425" marL="91425"/>
                </a:tc>
                <a:tc>
                  <a:txBody>
                    <a:bodyPr/>
                    <a:lstStyle/>
                    <a:p>
                      <a:pPr indent="0" lvl="0" marL="0" rtl="0" algn="l">
                        <a:spcBef>
                          <a:spcPts val="0"/>
                        </a:spcBef>
                        <a:spcAft>
                          <a:spcPts val="0"/>
                        </a:spcAft>
                        <a:buNone/>
                      </a:pPr>
                      <a:r>
                        <a:rPr lang="en"/>
                        <a:t>14</a:t>
                      </a:r>
                      <a:endParaRPr/>
                    </a:p>
                  </a:txBody>
                  <a:tcPr marT="91425" marB="91425" marR="91425" marL="91425"/>
                </a:tc>
                <a:tc>
                  <a:txBody>
                    <a:bodyPr/>
                    <a:lstStyle/>
                    <a:p>
                      <a:pPr indent="0" lvl="0" marL="0" rtl="0" algn="l">
                        <a:spcBef>
                          <a:spcPts val="0"/>
                        </a:spcBef>
                        <a:spcAft>
                          <a:spcPts val="0"/>
                        </a:spcAft>
                        <a:buNone/>
                      </a:pPr>
                      <a:r>
                        <a:rPr lang="en"/>
                        <a:t>15</a:t>
                      </a:r>
                      <a:endParaRPr/>
                    </a:p>
                  </a:txBody>
                  <a:tcPr marT="91425" marB="91425" marR="91425" marL="91425"/>
                </a:tc>
                <a:tc>
                  <a:txBody>
                    <a:bodyPr/>
                    <a:lstStyle/>
                    <a:p>
                      <a:pPr indent="0" lvl="0" marL="0" rtl="0" algn="l">
                        <a:spcBef>
                          <a:spcPts val="0"/>
                        </a:spcBef>
                        <a:spcAft>
                          <a:spcPts val="0"/>
                        </a:spcAft>
                        <a:buNone/>
                      </a:pPr>
                      <a:r>
                        <a:rPr lang="en"/>
                        <a:t>16</a:t>
                      </a:r>
                      <a:endParaRPr/>
                    </a:p>
                  </a:txBody>
                  <a:tcPr marT="91425" marB="91425" marR="91425" marL="91425"/>
                </a:tc>
              </a:tr>
            </a:tbl>
          </a:graphicData>
        </a:graphic>
      </p:graphicFrame>
      <p:graphicFrame>
        <p:nvGraphicFramePr>
          <p:cNvPr id="368" name="Google Shape;368;p24"/>
          <p:cNvGraphicFramePr/>
          <p:nvPr/>
        </p:nvGraphicFramePr>
        <p:xfrm>
          <a:off x="2595475" y="1126875"/>
          <a:ext cx="3000000" cy="3000000"/>
        </p:xfrm>
        <a:graphic>
          <a:graphicData uri="http://schemas.openxmlformats.org/drawingml/2006/table">
            <a:tbl>
              <a:tblPr>
                <a:noFill/>
                <a:tableStyleId>{CA1BF694-F1CE-4D4D-B970-5B9D9B99168F}</a:tableStyleId>
              </a:tblPr>
              <a:tblGrid>
                <a:gridCol w="382850"/>
                <a:gridCol w="382850"/>
                <a:gridCol w="382850"/>
                <a:gridCol w="382850"/>
                <a:gridCol w="382850"/>
                <a:gridCol w="382850"/>
                <a:gridCol w="382850"/>
                <a:gridCol w="382850"/>
                <a:gridCol w="382850"/>
                <a:gridCol w="382850"/>
                <a:gridCol w="382850"/>
                <a:gridCol w="382850"/>
                <a:gridCol w="382850"/>
                <a:gridCol w="382850"/>
                <a:gridCol w="382850"/>
                <a:gridCol w="38285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369" name="Google Shape;369;p24"/>
          <p:cNvSpPr/>
          <p:nvPr/>
        </p:nvSpPr>
        <p:spPr>
          <a:xfrm>
            <a:off x="2023375" y="1126875"/>
            <a:ext cx="465600" cy="3268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4"/>
          <p:cNvSpPr/>
          <p:nvPr/>
        </p:nvSpPr>
        <p:spPr>
          <a:xfrm>
            <a:off x="4892575" y="824175"/>
            <a:ext cx="2212500" cy="302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4"/>
          <p:cNvSpPr/>
          <p:nvPr/>
        </p:nvSpPr>
        <p:spPr>
          <a:xfrm>
            <a:off x="5658275" y="1507876"/>
            <a:ext cx="302700" cy="1085700"/>
          </a:xfrm>
          <a:prstGeom prst="upArrow">
            <a:avLst>
              <a:gd fmla="val 49866" name="adj1"/>
              <a:gd fmla="val 50000" name="adj2"/>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4"/>
          <p:cNvSpPr/>
          <p:nvPr/>
        </p:nvSpPr>
        <p:spPr>
          <a:xfrm>
            <a:off x="2023375" y="11188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4"/>
          <p:cNvSpPr/>
          <p:nvPr/>
        </p:nvSpPr>
        <p:spPr>
          <a:xfrm>
            <a:off x="2023375" y="13519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4"/>
          <p:cNvSpPr/>
          <p:nvPr/>
        </p:nvSpPr>
        <p:spPr>
          <a:xfrm>
            <a:off x="2023375" y="15850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4"/>
          <p:cNvSpPr/>
          <p:nvPr/>
        </p:nvSpPr>
        <p:spPr>
          <a:xfrm>
            <a:off x="2023375" y="18195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24"/>
          <p:cNvSpPr/>
          <p:nvPr/>
        </p:nvSpPr>
        <p:spPr>
          <a:xfrm>
            <a:off x="2023375" y="20541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4"/>
          <p:cNvSpPr/>
          <p:nvPr/>
        </p:nvSpPr>
        <p:spPr>
          <a:xfrm>
            <a:off x="2023375" y="22886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4"/>
          <p:cNvSpPr/>
          <p:nvPr/>
        </p:nvSpPr>
        <p:spPr>
          <a:xfrm>
            <a:off x="2023375" y="25232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4"/>
          <p:cNvSpPr/>
          <p:nvPr/>
        </p:nvSpPr>
        <p:spPr>
          <a:xfrm>
            <a:off x="2023375" y="27563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4"/>
          <p:cNvSpPr/>
          <p:nvPr/>
        </p:nvSpPr>
        <p:spPr>
          <a:xfrm>
            <a:off x="2023375" y="29894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4"/>
          <p:cNvSpPr/>
          <p:nvPr/>
        </p:nvSpPr>
        <p:spPr>
          <a:xfrm>
            <a:off x="2023375" y="32239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4"/>
          <p:cNvSpPr/>
          <p:nvPr/>
        </p:nvSpPr>
        <p:spPr>
          <a:xfrm>
            <a:off x="2023375" y="34585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4"/>
          <p:cNvSpPr/>
          <p:nvPr/>
        </p:nvSpPr>
        <p:spPr>
          <a:xfrm>
            <a:off x="2023375" y="36930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4"/>
          <p:cNvSpPr/>
          <p:nvPr/>
        </p:nvSpPr>
        <p:spPr>
          <a:xfrm>
            <a:off x="2023375" y="39276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24"/>
          <p:cNvSpPr/>
          <p:nvPr/>
        </p:nvSpPr>
        <p:spPr>
          <a:xfrm>
            <a:off x="2023375" y="41621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4"/>
          <p:cNvSpPr txBox="1"/>
          <p:nvPr/>
        </p:nvSpPr>
        <p:spPr>
          <a:xfrm>
            <a:off x="3050825" y="3971775"/>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Standing Power Throw</a:t>
            </a:r>
            <a:endParaRPr/>
          </a:p>
        </p:txBody>
      </p:sp>
      <p:sp>
        <p:nvSpPr>
          <p:cNvPr id="387" name="Google Shape;387;p24"/>
          <p:cNvSpPr txBox="1"/>
          <p:nvPr/>
        </p:nvSpPr>
        <p:spPr>
          <a:xfrm>
            <a:off x="3050825" y="312870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Hand-Release Push-Up</a:t>
            </a:r>
            <a:endParaRPr/>
          </a:p>
        </p:txBody>
      </p:sp>
      <p:sp>
        <p:nvSpPr>
          <p:cNvPr id="388" name="Google Shape;388;p24"/>
          <p:cNvSpPr txBox="1"/>
          <p:nvPr/>
        </p:nvSpPr>
        <p:spPr>
          <a:xfrm>
            <a:off x="3050825" y="235995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Spring-Drag-Carry</a:t>
            </a:r>
            <a:endParaRPr/>
          </a:p>
        </p:txBody>
      </p:sp>
      <p:sp>
        <p:nvSpPr>
          <p:cNvPr id="389" name="Google Shape;389;p24"/>
          <p:cNvSpPr txBox="1"/>
          <p:nvPr/>
        </p:nvSpPr>
        <p:spPr>
          <a:xfrm>
            <a:off x="3050825" y="1113175"/>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Leg Tuck</a:t>
            </a:r>
            <a:endParaRPr/>
          </a:p>
        </p:txBody>
      </p:sp>
      <p:sp>
        <p:nvSpPr>
          <p:cNvPr id="390" name="Google Shape;390;p24"/>
          <p:cNvSpPr txBox="1"/>
          <p:nvPr/>
        </p:nvSpPr>
        <p:spPr>
          <a:xfrm rot="-5400000">
            <a:off x="973525" y="253735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Maximum Deadlift</a:t>
            </a:r>
            <a:endParaRPr/>
          </a:p>
        </p:txBody>
      </p:sp>
      <p:sp>
        <p:nvSpPr>
          <p:cNvPr id="391" name="Google Shape;391;p24"/>
          <p:cNvSpPr txBox="1"/>
          <p:nvPr/>
        </p:nvSpPr>
        <p:spPr>
          <a:xfrm rot="-5400000">
            <a:off x="5485625" y="1736550"/>
            <a:ext cx="6480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a:t>
            </a:r>
            <a:endParaRPr i="1"/>
          </a:p>
        </p:txBody>
      </p:sp>
      <p:sp>
        <p:nvSpPr>
          <p:cNvPr id="392" name="Google Shape;392;p24"/>
          <p:cNvSpPr txBox="1"/>
          <p:nvPr/>
        </p:nvSpPr>
        <p:spPr>
          <a:xfrm>
            <a:off x="4892575" y="792250"/>
            <a:ext cx="22971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 to Run</a:t>
            </a:r>
            <a:endParaRPr i="1"/>
          </a:p>
        </p:txBody>
      </p:sp>
      <p:sp>
        <p:nvSpPr>
          <p:cNvPr id="393" name="Google Shape;393;p24"/>
          <p:cNvSpPr txBox="1"/>
          <p:nvPr>
            <p:ph idx="1" type="body"/>
          </p:nvPr>
        </p:nvSpPr>
        <p:spPr>
          <a:xfrm>
            <a:off x="95725" y="1126875"/>
            <a:ext cx="1821000" cy="3710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LTK</a:t>
            </a:r>
            <a:r>
              <a:rPr b="1" lang="en" sz="1200"/>
              <a:t> Key Tasks</a:t>
            </a:r>
            <a:r>
              <a:rPr lang="en" sz="1200"/>
              <a:t>: </a:t>
            </a:r>
            <a:endParaRPr sz="1200"/>
          </a:p>
          <a:p>
            <a:pPr indent="0" lvl="0" marL="0" rtl="0" algn="l">
              <a:lnSpc>
                <a:spcPct val="100000"/>
              </a:lnSpc>
              <a:spcBef>
                <a:spcPts val="0"/>
              </a:spcBef>
              <a:spcAft>
                <a:spcPts val="0"/>
              </a:spcAft>
              <a:buNone/>
            </a:pPr>
            <a:r>
              <a:rPr lang="en" sz="1200"/>
              <a:t>- Graders review scorecards for completeness before conducting a scorecard handoff with a representative from the 2 mile run event.</a:t>
            </a:r>
            <a:endParaRPr sz="1200"/>
          </a:p>
          <a:p>
            <a:pPr indent="0" lvl="0" marL="0" rtl="0" algn="l">
              <a:lnSpc>
                <a:spcPct val="100000"/>
              </a:lnSpc>
              <a:spcBef>
                <a:spcPts val="0"/>
              </a:spcBef>
              <a:spcAft>
                <a:spcPts val="0"/>
              </a:spcAft>
              <a:buNone/>
            </a:pPr>
            <a:r>
              <a:rPr lang="en" sz="1200"/>
              <a:t> - graders begin grading the LTK event as soon as the 4 Soldiers in their line finish the SDC. </a:t>
            </a:r>
            <a:endParaRPr sz="1200"/>
          </a:p>
          <a:p>
            <a:pPr indent="0" lvl="0" marL="0" rtl="0" algn="l">
              <a:lnSpc>
                <a:spcPct val="100000"/>
              </a:lnSpc>
              <a:spcBef>
                <a:spcPts val="0"/>
              </a:spcBef>
              <a:spcAft>
                <a:spcPts val="0"/>
              </a:spcAft>
              <a:buNone/>
            </a:pPr>
            <a:r>
              <a:rPr lang="en" sz="1200"/>
              <a:t>- </a:t>
            </a:r>
            <a:r>
              <a:rPr b="1" lang="en" sz="1200"/>
              <a:t>Flowmaster initiates MDL warm-up as the SDC event is nearing completion.</a:t>
            </a:r>
            <a:endParaRPr b="1" sz="1200"/>
          </a:p>
          <a:p>
            <a:pPr indent="0" lvl="0" marL="0" rtl="0" algn="l">
              <a:lnSpc>
                <a:spcPct val="100000"/>
              </a:lnSpc>
              <a:spcBef>
                <a:spcPts val="0"/>
              </a:spcBef>
              <a:spcAft>
                <a:spcPts val="0"/>
              </a:spcAft>
              <a:buNone/>
            </a:pPr>
            <a:r>
              <a:rPr b="1" lang="en" sz="1200"/>
              <a:t>- LTK event for group 1 should be ending as group 2 is halfway through push-ups. </a:t>
            </a:r>
            <a:endParaRPr b="1" sz="1200"/>
          </a:p>
        </p:txBody>
      </p:sp>
      <p:sp>
        <p:nvSpPr>
          <p:cNvPr id="394" name="Google Shape;394;p24"/>
          <p:cNvSpPr txBox="1"/>
          <p:nvPr/>
        </p:nvSpPr>
        <p:spPr>
          <a:xfrm>
            <a:off x="2595475" y="4416150"/>
            <a:ext cx="6125700" cy="64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2"/>
                </a:solidFill>
              </a:rPr>
              <a:t>*** As the first group of 64 Soldiers finishes the LTK event, the 5 minute MDL warm-up should be ending. When graders finish LTK with group 1, they will initiate the MDL event with the third group of 64 Soldiers.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8" name="Shape 398"/>
        <p:cNvGrpSpPr/>
        <p:nvPr/>
      </p:nvGrpSpPr>
      <p:grpSpPr>
        <a:xfrm>
          <a:off x="0" y="0"/>
          <a:ext cx="0" cy="0"/>
          <a:chOff x="0" y="0"/>
          <a:chExt cx="0" cy="0"/>
        </a:xfrm>
      </p:grpSpPr>
      <p:sp>
        <p:nvSpPr>
          <p:cNvPr id="399" name="Google Shape;399;p25"/>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 Mile Run (2MR)</a:t>
            </a:r>
            <a:endParaRPr/>
          </a:p>
        </p:txBody>
      </p:sp>
      <p:sp>
        <p:nvSpPr>
          <p:cNvPr id="400" name="Google Shape;400;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Insert your 2-Mile Run Route picture here.</a:t>
            </a:r>
            <a:endParaRPr/>
          </a:p>
          <a:p>
            <a:pPr indent="0" lvl="0" marL="0" rtl="0" algn="l">
              <a:spcBef>
                <a:spcPts val="1600"/>
              </a:spcBef>
              <a:spcAft>
                <a:spcPts val="0"/>
              </a:spcAft>
              <a:buNone/>
            </a:pPr>
            <a:r>
              <a:rPr lang="en"/>
              <a:t>Helpful notes for execution:</a:t>
            </a:r>
            <a:endParaRPr/>
          </a:p>
          <a:p>
            <a:pPr indent="0" lvl="0" marL="0" rtl="0" algn="l">
              <a:spcBef>
                <a:spcPts val="1600"/>
              </a:spcBef>
              <a:spcAft>
                <a:spcPts val="0"/>
              </a:spcAft>
              <a:buNone/>
            </a:pPr>
            <a:r>
              <a:rPr lang="en"/>
              <a:t>To minimize rest time after LTK, the 2MR start point should be very close to the LTK station.</a:t>
            </a:r>
            <a:endParaRPr/>
          </a:p>
          <a:p>
            <a:pPr indent="0" lvl="0" marL="0" rtl="0" algn="l">
              <a:spcBef>
                <a:spcPts val="1600"/>
              </a:spcBef>
              <a:spcAft>
                <a:spcPts val="0"/>
              </a:spcAft>
              <a:buNone/>
            </a:pPr>
            <a:r>
              <a:rPr lang="en"/>
              <a:t>Groups of 64 Soldiers can be split in two run flights of 32.  </a:t>
            </a:r>
            <a:endParaRPr/>
          </a:p>
          <a:p>
            <a:pPr indent="0" lvl="0" marL="0" rtl="0" algn="l">
              <a:spcBef>
                <a:spcPts val="1600"/>
              </a:spcBef>
              <a:spcAft>
                <a:spcPts val="1600"/>
              </a:spcAft>
              <a:buNone/>
            </a:pPr>
            <a:r>
              <a:rPr lang="en"/>
              <a:t>Ideal task org for support personnel: 4 x recorders putting run time on actual scorecard; 7 x sticky note issue; 2 x flow managing “pull” from LTK event; 1 x holding area, 1 x starter, route monitors/management as needed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6"/>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Agenda</a:t>
            </a:r>
            <a:endParaRPr/>
          </a:p>
        </p:txBody>
      </p:sp>
      <p:sp>
        <p:nvSpPr>
          <p:cNvPr id="132" name="Google Shape;13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Review Mission and Intent</a:t>
            </a:r>
            <a:endParaRPr/>
          </a:p>
          <a:p>
            <a:pPr indent="-342900" lvl="0" marL="457200" rtl="0" algn="l">
              <a:spcBef>
                <a:spcPts val="0"/>
              </a:spcBef>
              <a:spcAft>
                <a:spcPts val="0"/>
              </a:spcAft>
              <a:buSzPts val="1800"/>
              <a:buChar char="●"/>
            </a:pPr>
            <a:r>
              <a:rPr lang="en"/>
              <a:t>Key Dates/Events</a:t>
            </a:r>
            <a:endParaRPr/>
          </a:p>
          <a:p>
            <a:pPr indent="-342900" lvl="0" marL="457200" rtl="0" algn="l">
              <a:spcBef>
                <a:spcPts val="0"/>
              </a:spcBef>
              <a:spcAft>
                <a:spcPts val="0"/>
              </a:spcAft>
              <a:buSzPts val="1800"/>
              <a:buChar char="●"/>
            </a:pPr>
            <a:r>
              <a:rPr lang="en"/>
              <a:t>Overall Concept of Operation</a:t>
            </a:r>
            <a:endParaRPr/>
          </a:p>
          <a:p>
            <a:pPr indent="-342900" lvl="0" marL="457200" rtl="0" algn="l">
              <a:spcBef>
                <a:spcPts val="0"/>
              </a:spcBef>
              <a:spcAft>
                <a:spcPts val="0"/>
              </a:spcAft>
              <a:buSzPts val="1800"/>
              <a:buChar char="●"/>
            </a:pPr>
            <a:r>
              <a:rPr lang="en"/>
              <a:t>Lane OIC SoM</a:t>
            </a:r>
            <a:endParaRPr/>
          </a:p>
          <a:p>
            <a:pPr indent="-342900" lvl="0" marL="457200" rtl="0" algn="l">
              <a:spcBef>
                <a:spcPts val="0"/>
              </a:spcBef>
              <a:spcAft>
                <a:spcPts val="0"/>
              </a:spcAft>
              <a:buSzPts val="1800"/>
              <a:buChar char="●"/>
            </a:pPr>
            <a:r>
              <a:rPr lang="en"/>
              <a:t>Questions / Recommendations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17"/>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Mission / Intent</a:t>
            </a:r>
            <a:endParaRPr/>
          </a:p>
        </p:txBody>
      </p:sp>
      <p:sp>
        <p:nvSpPr>
          <p:cNvPr id="138" name="Google Shape;13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 Mission:  xxxx plans, prepares, and executes the Army Combat Fitness Test (ACFT) on xxdatexxx IOT assess the unit’s physical readiness and assist in planning the next phase of physical readiness training.</a:t>
            </a:r>
            <a:endParaRPr/>
          </a:p>
          <a:p>
            <a:pPr indent="0" lvl="0" marL="0" rtl="0" algn="l">
              <a:spcBef>
                <a:spcPts val="1600"/>
              </a:spcBef>
              <a:spcAft>
                <a:spcPts val="0"/>
              </a:spcAft>
              <a:buNone/>
            </a:pPr>
            <a:r>
              <a:rPr lang="en" sz="1400"/>
              <a:t>Purpose: </a:t>
            </a:r>
            <a:endParaRPr sz="1400"/>
          </a:p>
          <a:p>
            <a:pPr indent="0" lvl="0" marL="0" rtl="0" algn="l">
              <a:lnSpc>
                <a:spcPct val="100000"/>
              </a:lnSpc>
              <a:spcBef>
                <a:spcPts val="1600"/>
              </a:spcBef>
              <a:spcAft>
                <a:spcPts val="0"/>
              </a:spcAft>
              <a:buNone/>
            </a:pPr>
            <a:r>
              <a:rPr lang="en" sz="1400"/>
              <a:t>Key Tasks:</a:t>
            </a:r>
            <a:endParaRPr sz="1400"/>
          </a:p>
          <a:p>
            <a:pPr indent="-317500" lvl="0" marL="457200" rtl="0" algn="l">
              <a:lnSpc>
                <a:spcPct val="100000"/>
              </a:lnSpc>
              <a:spcBef>
                <a:spcPts val="0"/>
              </a:spcBef>
              <a:spcAft>
                <a:spcPts val="0"/>
              </a:spcAft>
              <a:buSzPts val="1400"/>
              <a:buAutoNum type="arabicParenR"/>
            </a:pPr>
            <a:r>
              <a:rPr lang="en" sz="1400"/>
              <a:t>Identify equipment and venue requirements</a:t>
            </a:r>
            <a:endParaRPr sz="1400"/>
          </a:p>
          <a:p>
            <a:pPr indent="-317500" lvl="0" marL="457200" rtl="0" algn="l">
              <a:lnSpc>
                <a:spcPct val="100000"/>
              </a:lnSpc>
              <a:spcBef>
                <a:spcPts val="0"/>
              </a:spcBef>
              <a:spcAft>
                <a:spcPts val="0"/>
              </a:spcAft>
              <a:buSzPts val="1400"/>
              <a:buAutoNum type="arabicParenR"/>
            </a:pPr>
            <a:r>
              <a:rPr lang="en" sz="1400"/>
              <a:t>Develop and validate test execution protocols</a:t>
            </a:r>
            <a:endParaRPr sz="1400"/>
          </a:p>
          <a:p>
            <a:pPr indent="-317500" lvl="0" marL="457200" rtl="0" algn="l">
              <a:lnSpc>
                <a:spcPct val="100000"/>
              </a:lnSpc>
              <a:spcBef>
                <a:spcPts val="0"/>
              </a:spcBef>
              <a:spcAft>
                <a:spcPts val="0"/>
              </a:spcAft>
              <a:buSzPts val="1400"/>
              <a:buAutoNum type="arabicParenR"/>
            </a:pPr>
            <a:r>
              <a:rPr lang="en" sz="1400"/>
              <a:t>Certify leaders in ACFT administration</a:t>
            </a:r>
            <a:endParaRPr sz="1400"/>
          </a:p>
          <a:p>
            <a:pPr indent="-317500" lvl="0" marL="457200" rtl="0" algn="l">
              <a:lnSpc>
                <a:spcPct val="100000"/>
              </a:lnSpc>
              <a:spcBef>
                <a:spcPts val="0"/>
              </a:spcBef>
              <a:spcAft>
                <a:spcPts val="0"/>
              </a:spcAft>
              <a:buSzPts val="1400"/>
              <a:buAutoNum type="arabicParenR"/>
            </a:pPr>
            <a:r>
              <a:rPr lang="en" sz="1400"/>
              <a:t>Provide an assessment of the unit’s current mission readiness</a:t>
            </a:r>
            <a:endParaRPr sz="1400"/>
          </a:p>
          <a:p>
            <a:pPr indent="0" lvl="0" marL="0" rtl="0" algn="l">
              <a:spcBef>
                <a:spcPts val="1000"/>
              </a:spcBef>
              <a:spcAft>
                <a:spcPts val="1600"/>
              </a:spcAft>
              <a:buNone/>
            </a:pPr>
            <a:r>
              <a:rPr lang="en" sz="1400"/>
              <a:t>Endstate:</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18"/>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Key Dates / Events</a:t>
            </a:r>
            <a:endParaRPr/>
          </a:p>
        </p:txBody>
      </p:sp>
      <p:sp>
        <p:nvSpPr>
          <p:cNvPr id="144" name="Google Shape;14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Certify Trainers - xxdatexx</a:t>
            </a:r>
            <a:endParaRPr/>
          </a:p>
          <a:p>
            <a:pPr indent="0" lvl="0" marL="0" rtl="0" algn="l">
              <a:spcBef>
                <a:spcPts val="1600"/>
              </a:spcBef>
              <a:spcAft>
                <a:spcPts val="0"/>
              </a:spcAft>
              <a:buNone/>
            </a:pPr>
            <a:r>
              <a:rPr lang="en"/>
              <a:t>Certify Graders</a:t>
            </a:r>
            <a:r>
              <a:rPr lang="en"/>
              <a:t> - xxdatexx</a:t>
            </a:r>
            <a:endParaRPr/>
          </a:p>
          <a:p>
            <a:pPr indent="0" lvl="0" marL="0" rtl="0" algn="l">
              <a:spcBef>
                <a:spcPts val="1600"/>
              </a:spcBef>
              <a:spcAft>
                <a:spcPts val="0"/>
              </a:spcAft>
              <a:buNone/>
            </a:pPr>
            <a:r>
              <a:rPr lang="en"/>
              <a:t>Recon and Reserve Test Site</a:t>
            </a:r>
            <a:r>
              <a:rPr lang="en"/>
              <a:t> - xxdatexx  &amp; xxdatexx</a:t>
            </a:r>
            <a:endParaRPr/>
          </a:p>
          <a:p>
            <a:pPr indent="0" lvl="0" marL="0" rtl="0" algn="l">
              <a:spcBef>
                <a:spcPts val="1600"/>
              </a:spcBef>
              <a:spcAft>
                <a:spcPts val="0"/>
              </a:spcAft>
              <a:buNone/>
            </a:pPr>
            <a:r>
              <a:rPr lang="en"/>
              <a:t>Equipment </a:t>
            </a:r>
            <a:r>
              <a:rPr lang="en"/>
              <a:t>Setup - xxdatexx</a:t>
            </a:r>
            <a:endParaRPr/>
          </a:p>
          <a:p>
            <a:pPr indent="0" lvl="0" marL="0" rtl="0" algn="l">
              <a:spcBef>
                <a:spcPts val="1600"/>
              </a:spcBef>
              <a:spcAft>
                <a:spcPts val="0"/>
              </a:spcAft>
              <a:buNone/>
            </a:pPr>
            <a:r>
              <a:rPr lang="en"/>
              <a:t>Test Execution</a:t>
            </a:r>
            <a:r>
              <a:rPr lang="en"/>
              <a:t> - xxdatexx</a:t>
            </a:r>
            <a:endParaRPr/>
          </a:p>
          <a:p>
            <a:pPr indent="0" lvl="0" marL="0" rtl="0" algn="l">
              <a:spcBef>
                <a:spcPts val="1600"/>
              </a:spcBef>
              <a:spcAft>
                <a:spcPts val="0"/>
              </a:spcAft>
              <a:buNone/>
            </a:pPr>
            <a:r>
              <a:rPr lang="en"/>
              <a:t>After Action Review</a:t>
            </a:r>
            <a:r>
              <a:rPr lang="en"/>
              <a:t> - xxdatexx</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19"/>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ACFT Concept</a:t>
            </a:r>
            <a:endParaRPr/>
          </a:p>
        </p:txBody>
      </p:sp>
      <p:sp>
        <p:nvSpPr>
          <p:cNvPr id="150" name="Google Shape;150;p19"/>
          <p:cNvSpPr txBox="1"/>
          <p:nvPr>
            <p:ph idx="1" type="body"/>
          </p:nvPr>
        </p:nvSpPr>
        <p:spPr>
          <a:xfrm>
            <a:off x="75650" y="879750"/>
            <a:ext cx="1796400" cy="9339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800" u="sng"/>
              <a:t>Mission:</a:t>
            </a:r>
            <a:r>
              <a:rPr b="1" lang="en" sz="800"/>
              <a:t>  xxUnit executes ACFT NLT xxdatexx IOT assess physical readiness</a:t>
            </a:r>
            <a:endParaRPr b="1" sz="800"/>
          </a:p>
          <a:p>
            <a:pPr indent="0" lvl="0" marL="0" rtl="0" algn="l">
              <a:lnSpc>
                <a:spcPct val="100000"/>
              </a:lnSpc>
              <a:spcBef>
                <a:spcPts val="0"/>
              </a:spcBef>
              <a:spcAft>
                <a:spcPts val="0"/>
              </a:spcAft>
              <a:buNone/>
            </a:pPr>
            <a:r>
              <a:t/>
            </a:r>
            <a:endParaRPr b="1" sz="800" u="sng"/>
          </a:p>
          <a:p>
            <a:pPr indent="0" lvl="0" marL="0" rtl="0" algn="l">
              <a:spcBef>
                <a:spcPts val="0"/>
              </a:spcBef>
              <a:spcAft>
                <a:spcPts val="0"/>
              </a:spcAft>
              <a:buNone/>
            </a:pPr>
            <a:r>
              <a:t/>
            </a:r>
            <a:endParaRPr b="1" sz="800" u="sng"/>
          </a:p>
          <a:p>
            <a:pPr indent="0" lvl="0" marL="0" rtl="0" algn="l">
              <a:spcBef>
                <a:spcPts val="1600"/>
              </a:spcBef>
              <a:spcAft>
                <a:spcPts val="0"/>
              </a:spcAft>
              <a:buNone/>
            </a:pPr>
            <a:r>
              <a:t/>
            </a:r>
            <a:endParaRPr b="1" sz="800" u="sng"/>
          </a:p>
          <a:p>
            <a:pPr indent="0" lvl="0" marL="0" rtl="0" algn="l">
              <a:spcBef>
                <a:spcPts val="1600"/>
              </a:spcBef>
              <a:spcAft>
                <a:spcPts val="1600"/>
              </a:spcAft>
              <a:buNone/>
            </a:pPr>
            <a:r>
              <a:t/>
            </a:r>
            <a:endParaRPr b="1" sz="800" u="sng"/>
          </a:p>
        </p:txBody>
      </p:sp>
      <p:graphicFrame>
        <p:nvGraphicFramePr>
          <p:cNvPr id="151" name="Google Shape;151;p19"/>
          <p:cNvGraphicFramePr/>
          <p:nvPr/>
        </p:nvGraphicFramePr>
        <p:xfrm>
          <a:off x="2595475" y="1811035"/>
          <a:ext cx="3000000" cy="3000000"/>
        </p:xfrm>
        <a:graphic>
          <a:graphicData uri="http://schemas.openxmlformats.org/drawingml/2006/table">
            <a:tbl>
              <a:tblPr>
                <a:noFill/>
                <a:tableStyleId>{CA1BF694-F1CE-4D4D-B970-5B9D9B99168F}</a:tableStyleId>
              </a:tblPr>
              <a:tblGrid>
                <a:gridCol w="382850"/>
                <a:gridCol w="382850"/>
                <a:gridCol w="382850"/>
                <a:gridCol w="382850"/>
                <a:gridCol w="382850"/>
                <a:gridCol w="382850"/>
                <a:gridCol w="382850"/>
                <a:gridCol w="382850"/>
                <a:gridCol w="382850"/>
                <a:gridCol w="382850"/>
                <a:gridCol w="382850"/>
                <a:gridCol w="382850"/>
                <a:gridCol w="382850"/>
                <a:gridCol w="382850"/>
                <a:gridCol w="382850"/>
                <a:gridCol w="382850"/>
              </a:tblGrid>
              <a:tr h="1318775">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088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955250">
                <a:tc>
                  <a:txBody>
                    <a:bodyPr/>
                    <a:lstStyle/>
                    <a:p>
                      <a:pPr indent="0" lvl="0" marL="0" rtl="0" algn="l">
                        <a:spcBef>
                          <a:spcPts val="0"/>
                        </a:spcBef>
                        <a:spcAft>
                          <a:spcPts val="0"/>
                        </a:spcAft>
                        <a:buNone/>
                      </a:pPr>
                      <a:r>
                        <a:rPr lang="en"/>
                        <a:t>1</a:t>
                      </a:r>
                      <a:endParaRPr/>
                    </a:p>
                  </a:txBody>
                  <a:tcPr marT="91425" marB="91425" marR="91425" marL="91425"/>
                </a:tc>
                <a:tc>
                  <a:txBody>
                    <a:bodyPr/>
                    <a:lstStyle/>
                    <a:p>
                      <a:pPr indent="0" lvl="0" marL="0" rtl="0" algn="l">
                        <a:spcBef>
                          <a:spcPts val="0"/>
                        </a:spcBef>
                        <a:spcAft>
                          <a:spcPts val="0"/>
                        </a:spcAft>
                        <a:buNone/>
                      </a:pPr>
                      <a:r>
                        <a:rPr lang="en"/>
                        <a:t>2</a:t>
                      </a:r>
                      <a:endParaRPr/>
                    </a:p>
                  </a:txBody>
                  <a:tcPr marT="91425" marB="91425" marR="91425" marL="91425"/>
                </a:tc>
                <a:tc>
                  <a:txBody>
                    <a:bodyPr/>
                    <a:lstStyle/>
                    <a:p>
                      <a:pPr indent="0" lvl="0" marL="0" rtl="0" algn="l">
                        <a:spcBef>
                          <a:spcPts val="0"/>
                        </a:spcBef>
                        <a:spcAft>
                          <a:spcPts val="0"/>
                        </a:spcAft>
                        <a:buNone/>
                      </a:pPr>
                      <a:r>
                        <a:rPr lang="en"/>
                        <a:t>3</a:t>
                      </a:r>
                      <a:endParaRPr/>
                    </a:p>
                  </a:txBody>
                  <a:tcPr marT="91425" marB="91425" marR="91425" marL="91425"/>
                </a:tc>
                <a:tc>
                  <a:txBody>
                    <a:bodyPr/>
                    <a:lstStyle/>
                    <a:p>
                      <a:pPr indent="0" lvl="0" marL="0" rtl="0" algn="l">
                        <a:spcBef>
                          <a:spcPts val="0"/>
                        </a:spcBef>
                        <a:spcAft>
                          <a:spcPts val="0"/>
                        </a:spcAft>
                        <a:buNone/>
                      </a:pPr>
                      <a:r>
                        <a:rPr lang="en"/>
                        <a:t>4</a:t>
                      </a:r>
                      <a:endParaRPr/>
                    </a:p>
                  </a:txBody>
                  <a:tcPr marT="91425" marB="91425" marR="91425" marL="91425"/>
                </a:tc>
                <a:tc>
                  <a:txBody>
                    <a:bodyPr/>
                    <a:lstStyle/>
                    <a:p>
                      <a:pPr indent="0" lvl="0" marL="0" rtl="0" algn="l">
                        <a:spcBef>
                          <a:spcPts val="0"/>
                        </a:spcBef>
                        <a:spcAft>
                          <a:spcPts val="0"/>
                        </a:spcAft>
                        <a:buNone/>
                      </a:pPr>
                      <a:r>
                        <a:rPr lang="en"/>
                        <a:t>5</a:t>
                      </a:r>
                      <a:endParaRPr/>
                    </a:p>
                  </a:txBody>
                  <a:tcPr marT="91425" marB="91425" marR="91425" marL="91425"/>
                </a:tc>
                <a:tc>
                  <a:txBody>
                    <a:bodyPr/>
                    <a:lstStyle/>
                    <a:p>
                      <a:pPr indent="0" lvl="0" marL="0" rtl="0" algn="l">
                        <a:spcBef>
                          <a:spcPts val="0"/>
                        </a:spcBef>
                        <a:spcAft>
                          <a:spcPts val="0"/>
                        </a:spcAft>
                        <a:buNone/>
                      </a:pPr>
                      <a:r>
                        <a:rPr lang="en"/>
                        <a:t>6</a:t>
                      </a:r>
                      <a:endParaRPr/>
                    </a:p>
                  </a:txBody>
                  <a:tcPr marT="91425" marB="91425" marR="91425" marL="91425"/>
                </a:tc>
                <a:tc>
                  <a:txBody>
                    <a:bodyPr/>
                    <a:lstStyle/>
                    <a:p>
                      <a:pPr indent="0" lvl="0" marL="0" rtl="0" algn="l">
                        <a:spcBef>
                          <a:spcPts val="0"/>
                        </a:spcBef>
                        <a:spcAft>
                          <a:spcPts val="0"/>
                        </a:spcAft>
                        <a:buNone/>
                      </a:pPr>
                      <a:r>
                        <a:rPr lang="en"/>
                        <a:t>7</a:t>
                      </a:r>
                      <a:endParaRPr/>
                    </a:p>
                  </a:txBody>
                  <a:tcPr marT="91425" marB="91425" marR="91425" marL="91425"/>
                </a:tc>
                <a:tc>
                  <a:txBody>
                    <a:bodyPr/>
                    <a:lstStyle/>
                    <a:p>
                      <a:pPr indent="0" lvl="0" marL="0" rtl="0" algn="l">
                        <a:spcBef>
                          <a:spcPts val="0"/>
                        </a:spcBef>
                        <a:spcAft>
                          <a:spcPts val="0"/>
                        </a:spcAft>
                        <a:buNone/>
                      </a:pPr>
                      <a:r>
                        <a:rPr lang="en"/>
                        <a:t>8</a:t>
                      </a:r>
                      <a:endParaRPr/>
                    </a:p>
                  </a:txBody>
                  <a:tcPr marT="91425" marB="91425" marR="91425" marL="91425"/>
                </a:tc>
                <a:tc>
                  <a:txBody>
                    <a:bodyPr/>
                    <a:lstStyle/>
                    <a:p>
                      <a:pPr indent="0" lvl="0" marL="0" rtl="0" algn="l">
                        <a:spcBef>
                          <a:spcPts val="0"/>
                        </a:spcBef>
                        <a:spcAft>
                          <a:spcPts val="0"/>
                        </a:spcAft>
                        <a:buNone/>
                      </a:pPr>
                      <a:r>
                        <a:rPr lang="en"/>
                        <a:t>9</a:t>
                      </a:r>
                      <a:endParaRPr/>
                    </a:p>
                  </a:txBody>
                  <a:tcPr marT="91425" marB="91425" marR="91425" marL="91425"/>
                </a:tc>
                <a:tc>
                  <a:txBody>
                    <a:bodyPr/>
                    <a:lstStyle/>
                    <a:p>
                      <a:pPr indent="0" lvl="0" marL="0" rtl="0" algn="l">
                        <a:spcBef>
                          <a:spcPts val="0"/>
                        </a:spcBef>
                        <a:spcAft>
                          <a:spcPts val="0"/>
                        </a:spcAft>
                        <a:buNone/>
                      </a:pPr>
                      <a:r>
                        <a:rPr lang="en"/>
                        <a:t>10</a:t>
                      </a:r>
                      <a:endParaRPr/>
                    </a:p>
                  </a:txBody>
                  <a:tcPr marT="91425" marB="91425" marR="91425" marL="91425"/>
                </a:tc>
                <a:tc>
                  <a:txBody>
                    <a:bodyPr/>
                    <a:lstStyle/>
                    <a:p>
                      <a:pPr indent="0" lvl="0" marL="0" rtl="0" algn="l">
                        <a:spcBef>
                          <a:spcPts val="0"/>
                        </a:spcBef>
                        <a:spcAft>
                          <a:spcPts val="0"/>
                        </a:spcAft>
                        <a:buNone/>
                      </a:pPr>
                      <a:r>
                        <a:rPr lang="en"/>
                        <a:t>11</a:t>
                      </a:r>
                      <a:endParaRPr/>
                    </a:p>
                  </a:txBody>
                  <a:tcPr marT="91425" marB="91425" marR="91425" marL="91425"/>
                </a:tc>
                <a:tc>
                  <a:txBody>
                    <a:bodyPr/>
                    <a:lstStyle/>
                    <a:p>
                      <a:pPr indent="0" lvl="0" marL="0" rtl="0" algn="l">
                        <a:spcBef>
                          <a:spcPts val="0"/>
                        </a:spcBef>
                        <a:spcAft>
                          <a:spcPts val="0"/>
                        </a:spcAft>
                        <a:buNone/>
                      </a:pPr>
                      <a:r>
                        <a:rPr lang="en"/>
                        <a:t>12</a:t>
                      </a:r>
                      <a:endParaRPr/>
                    </a:p>
                  </a:txBody>
                  <a:tcPr marT="91425" marB="91425" marR="91425" marL="91425"/>
                </a:tc>
                <a:tc>
                  <a:txBody>
                    <a:bodyPr/>
                    <a:lstStyle/>
                    <a:p>
                      <a:pPr indent="0" lvl="0" marL="0" rtl="0" algn="l">
                        <a:spcBef>
                          <a:spcPts val="0"/>
                        </a:spcBef>
                        <a:spcAft>
                          <a:spcPts val="0"/>
                        </a:spcAft>
                        <a:buNone/>
                      </a:pPr>
                      <a:r>
                        <a:rPr lang="en"/>
                        <a:t>13</a:t>
                      </a:r>
                      <a:endParaRPr/>
                    </a:p>
                  </a:txBody>
                  <a:tcPr marT="91425" marB="91425" marR="91425" marL="91425"/>
                </a:tc>
                <a:tc>
                  <a:txBody>
                    <a:bodyPr/>
                    <a:lstStyle/>
                    <a:p>
                      <a:pPr indent="0" lvl="0" marL="0" rtl="0" algn="l">
                        <a:spcBef>
                          <a:spcPts val="0"/>
                        </a:spcBef>
                        <a:spcAft>
                          <a:spcPts val="0"/>
                        </a:spcAft>
                        <a:buNone/>
                      </a:pPr>
                      <a:r>
                        <a:rPr lang="en"/>
                        <a:t>14</a:t>
                      </a:r>
                      <a:endParaRPr/>
                    </a:p>
                  </a:txBody>
                  <a:tcPr marT="91425" marB="91425" marR="91425" marL="91425"/>
                </a:tc>
                <a:tc>
                  <a:txBody>
                    <a:bodyPr/>
                    <a:lstStyle/>
                    <a:p>
                      <a:pPr indent="0" lvl="0" marL="0" rtl="0" algn="l">
                        <a:spcBef>
                          <a:spcPts val="0"/>
                        </a:spcBef>
                        <a:spcAft>
                          <a:spcPts val="0"/>
                        </a:spcAft>
                        <a:buNone/>
                      </a:pPr>
                      <a:r>
                        <a:rPr lang="en"/>
                        <a:t>15</a:t>
                      </a:r>
                      <a:endParaRPr/>
                    </a:p>
                  </a:txBody>
                  <a:tcPr marT="91425" marB="91425" marR="91425" marL="91425"/>
                </a:tc>
                <a:tc>
                  <a:txBody>
                    <a:bodyPr/>
                    <a:lstStyle/>
                    <a:p>
                      <a:pPr indent="0" lvl="0" marL="0" rtl="0" algn="l">
                        <a:spcBef>
                          <a:spcPts val="0"/>
                        </a:spcBef>
                        <a:spcAft>
                          <a:spcPts val="0"/>
                        </a:spcAft>
                        <a:buNone/>
                      </a:pPr>
                      <a:r>
                        <a:rPr lang="en"/>
                        <a:t>16</a:t>
                      </a:r>
                      <a:endParaRPr/>
                    </a:p>
                  </a:txBody>
                  <a:tcPr marT="91425" marB="91425" marR="91425" marL="91425"/>
                </a:tc>
              </a:tr>
            </a:tbl>
          </a:graphicData>
        </a:graphic>
      </p:graphicFrame>
      <p:graphicFrame>
        <p:nvGraphicFramePr>
          <p:cNvPr id="152" name="Google Shape;152;p19"/>
          <p:cNvGraphicFramePr/>
          <p:nvPr/>
        </p:nvGraphicFramePr>
        <p:xfrm>
          <a:off x="2595475" y="1126875"/>
          <a:ext cx="3000000" cy="3000000"/>
        </p:xfrm>
        <a:graphic>
          <a:graphicData uri="http://schemas.openxmlformats.org/drawingml/2006/table">
            <a:tbl>
              <a:tblPr>
                <a:noFill/>
                <a:tableStyleId>{CA1BF694-F1CE-4D4D-B970-5B9D9B99168F}</a:tableStyleId>
              </a:tblPr>
              <a:tblGrid>
                <a:gridCol w="382850"/>
                <a:gridCol w="382850"/>
                <a:gridCol w="382850"/>
                <a:gridCol w="382850"/>
                <a:gridCol w="382850"/>
                <a:gridCol w="382850"/>
                <a:gridCol w="382850"/>
                <a:gridCol w="382850"/>
                <a:gridCol w="382850"/>
                <a:gridCol w="382850"/>
                <a:gridCol w="382850"/>
                <a:gridCol w="382850"/>
                <a:gridCol w="382850"/>
                <a:gridCol w="382850"/>
                <a:gridCol w="382850"/>
                <a:gridCol w="38285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53" name="Google Shape;153;p19"/>
          <p:cNvSpPr/>
          <p:nvPr/>
        </p:nvSpPr>
        <p:spPr>
          <a:xfrm>
            <a:off x="2023375" y="1126875"/>
            <a:ext cx="465600" cy="3268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9"/>
          <p:cNvSpPr/>
          <p:nvPr/>
        </p:nvSpPr>
        <p:spPr>
          <a:xfrm>
            <a:off x="4892575" y="824175"/>
            <a:ext cx="2212500" cy="302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9"/>
          <p:cNvSpPr/>
          <p:nvPr/>
        </p:nvSpPr>
        <p:spPr>
          <a:xfrm>
            <a:off x="5658273" y="2404678"/>
            <a:ext cx="302700" cy="18972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9"/>
          <p:cNvSpPr/>
          <p:nvPr/>
        </p:nvSpPr>
        <p:spPr>
          <a:xfrm rot="5400000">
            <a:off x="2245475" y="4490800"/>
            <a:ext cx="450900" cy="520500"/>
          </a:xfrm>
          <a:prstGeom prst="bentUpArrow">
            <a:avLst>
              <a:gd fmla="val 25000" name="adj1"/>
              <a:gd fmla="val 25000" name="adj2"/>
              <a:gd fmla="val 25000" name="adj3"/>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9"/>
          <p:cNvSpPr/>
          <p:nvPr/>
        </p:nvSpPr>
        <p:spPr>
          <a:xfrm>
            <a:off x="2023375" y="11188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9"/>
          <p:cNvSpPr/>
          <p:nvPr/>
        </p:nvSpPr>
        <p:spPr>
          <a:xfrm>
            <a:off x="2023375" y="13519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9"/>
          <p:cNvSpPr/>
          <p:nvPr/>
        </p:nvSpPr>
        <p:spPr>
          <a:xfrm>
            <a:off x="2023375" y="15850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9"/>
          <p:cNvSpPr/>
          <p:nvPr/>
        </p:nvSpPr>
        <p:spPr>
          <a:xfrm>
            <a:off x="2023375" y="18195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9"/>
          <p:cNvSpPr/>
          <p:nvPr/>
        </p:nvSpPr>
        <p:spPr>
          <a:xfrm>
            <a:off x="2023375" y="20541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9"/>
          <p:cNvSpPr/>
          <p:nvPr/>
        </p:nvSpPr>
        <p:spPr>
          <a:xfrm>
            <a:off x="2023375" y="22886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9"/>
          <p:cNvSpPr/>
          <p:nvPr/>
        </p:nvSpPr>
        <p:spPr>
          <a:xfrm>
            <a:off x="2023375" y="25232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9"/>
          <p:cNvSpPr/>
          <p:nvPr/>
        </p:nvSpPr>
        <p:spPr>
          <a:xfrm>
            <a:off x="2023375" y="27563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9"/>
          <p:cNvSpPr/>
          <p:nvPr/>
        </p:nvSpPr>
        <p:spPr>
          <a:xfrm>
            <a:off x="2023375" y="29894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9"/>
          <p:cNvSpPr/>
          <p:nvPr/>
        </p:nvSpPr>
        <p:spPr>
          <a:xfrm>
            <a:off x="2023375" y="32239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9"/>
          <p:cNvSpPr/>
          <p:nvPr/>
        </p:nvSpPr>
        <p:spPr>
          <a:xfrm>
            <a:off x="2023375" y="34585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9"/>
          <p:cNvSpPr/>
          <p:nvPr/>
        </p:nvSpPr>
        <p:spPr>
          <a:xfrm>
            <a:off x="2023375" y="36930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9"/>
          <p:cNvSpPr/>
          <p:nvPr/>
        </p:nvSpPr>
        <p:spPr>
          <a:xfrm>
            <a:off x="2023375" y="39276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9"/>
          <p:cNvSpPr/>
          <p:nvPr/>
        </p:nvSpPr>
        <p:spPr>
          <a:xfrm>
            <a:off x="2023375" y="41621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9"/>
          <p:cNvSpPr txBox="1"/>
          <p:nvPr/>
        </p:nvSpPr>
        <p:spPr>
          <a:xfrm>
            <a:off x="3050825" y="3971775"/>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Standing Power Throw</a:t>
            </a:r>
            <a:endParaRPr/>
          </a:p>
        </p:txBody>
      </p:sp>
      <p:sp>
        <p:nvSpPr>
          <p:cNvPr id="172" name="Google Shape;172;p19"/>
          <p:cNvSpPr txBox="1"/>
          <p:nvPr/>
        </p:nvSpPr>
        <p:spPr>
          <a:xfrm>
            <a:off x="3050825" y="312870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Hand-Release Push-Up</a:t>
            </a:r>
            <a:endParaRPr/>
          </a:p>
        </p:txBody>
      </p:sp>
      <p:sp>
        <p:nvSpPr>
          <p:cNvPr id="173" name="Google Shape;173;p19"/>
          <p:cNvSpPr txBox="1"/>
          <p:nvPr/>
        </p:nvSpPr>
        <p:spPr>
          <a:xfrm>
            <a:off x="3050825" y="235995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Spring-Drag-Carry</a:t>
            </a:r>
            <a:endParaRPr/>
          </a:p>
        </p:txBody>
      </p:sp>
      <p:sp>
        <p:nvSpPr>
          <p:cNvPr id="174" name="Google Shape;174;p19"/>
          <p:cNvSpPr txBox="1"/>
          <p:nvPr/>
        </p:nvSpPr>
        <p:spPr>
          <a:xfrm>
            <a:off x="3050825" y="1113175"/>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Leg Tuck</a:t>
            </a:r>
            <a:endParaRPr/>
          </a:p>
        </p:txBody>
      </p:sp>
      <p:sp>
        <p:nvSpPr>
          <p:cNvPr id="175" name="Google Shape;175;p19"/>
          <p:cNvSpPr txBox="1"/>
          <p:nvPr/>
        </p:nvSpPr>
        <p:spPr>
          <a:xfrm rot="-5400000">
            <a:off x="973525" y="253735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Maximum Deadlift</a:t>
            </a:r>
            <a:endParaRPr/>
          </a:p>
        </p:txBody>
      </p:sp>
      <p:sp>
        <p:nvSpPr>
          <p:cNvPr id="176" name="Google Shape;176;p19"/>
          <p:cNvSpPr txBox="1"/>
          <p:nvPr/>
        </p:nvSpPr>
        <p:spPr>
          <a:xfrm rot="-5400000">
            <a:off x="5485625" y="2894150"/>
            <a:ext cx="6480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a:t>
            </a:r>
            <a:endParaRPr i="1"/>
          </a:p>
        </p:txBody>
      </p:sp>
      <p:sp>
        <p:nvSpPr>
          <p:cNvPr id="177" name="Google Shape;177;p19"/>
          <p:cNvSpPr txBox="1"/>
          <p:nvPr/>
        </p:nvSpPr>
        <p:spPr>
          <a:xfrm>
            <a:off x="2330325" y="4441575"/>
            <a:ext cx="6480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a:t>
            </a:r>
            <a:endParaRPr i="1"/>
          </a:p>
        </p:txBody>
      </p:sp>
      <p:sp>
        <p:nvSpPr>
          <p:cNvPr id="178" name="Google Shape;178;p19"/>
          <p:cNvSpPr txBox="1"/>
          <p:nvPr/>
        </p:nvSpPr>
        <p:spPr>
          <a:xfrm>
            <a:off x="4892575" y="792250"/>
            <a:ext cx="22971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 to Run</a:t>
            </a:r>
            <a:endParaRPr i="1"/>
          </a:p>
        </p:txBody>
      </p:sp>
      <p:sp>
        <p:nvSpPr>
          <p:cNvPr id="179" name="Google Shape;179;p19"/>
          <p:cNvSpPr txBox="1"/>
          <p:nvPr>
            <p:ph idx="1" type="body"/>
          </p:nvPr>
        </p:nvSpPr>
        <p:spPr>
          <a:xfrm>
            <a:off x="75650" y="1813600"/>
            <a:ext cx="1796400" cy="9339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800" u="sng"/>
              <a:t>Key Tasks:</a:t>
            </a:r>
            <a:endParaRPr b="1" sz="800" u="sng"/>
          </a:p>
          <a:p>
            <a:pPr indent="0" lvl="0" marL="0" rtl="0" algn="l">
              <a:lnSpc>
                <a:spcPct val="100000"/>
              </a:lnSpc>
              <a:spcBef>
                <a:spcPts val="0"/>
              </a:spcBef>
              <a:spcAft>
                <a:spcPts val="0"/>
              </a:spcAft>
              <a:buNone/>
            </a:pPr>
            <a:r>
              <a:rPr b="1" lang="en" sz="800"/>
              <a:t>- Leader Training and Certificatoin</a:t>
            </a:r>
            <a:endParaRPr b="1" sz="800"/>
          </a:p>
          <a:p>
            <a:pPr indent="0" lvl="0" marL="0" rtl="0" algn="l">
              <a:lnSpc>
                <a:spcPct val="100000"/>
              </a:lnSpc>
              <a:spcBef>
                <a:spcPts val="0"/>
              </a:spcBef>
              <a:spcAft>
                <a:spcPts val="0"/>
              </a:spcAft>
              <a:buNone/>
            </a:pPr>
            <a:r>
              <a:t/>
            </a:r>
            <a:endParaRPr b="1" sz="800"/>
          </a:p>
          <a:p>
            <a:pPr indent="0" lvl="0" marL="0" rtl="0" algn="l">
              <a:lnSpc>
                <a:spcPct val="100000"/>
              </a:lnSpc>
              <a:spcBef>
                <a:spcPts val="0"/>
              </a:spcBef>
              <a:spcAft>
                <a:spcPts val="0"/>
              </a:spcAft>
              <a:buNone/>
            </a:pPr>
            <a:r>
              <a:t/>
            </a:r>
            <a:endParaRPr b="1" sz="800" u="sng"/>
          </a:p>
          <a:p>
            <a:pPr indent="0" lvl="0" marL="0" rtl="0" algn="l">
              <a:spcBef>
                <a:spcPts val="0"/>
              </a:spcBef>
              <a:spcAft>
                <a:spcPts val="0"/>
              </a:spcAft>
              <a:buNone/>
            </a:pPr>
            <a:r>
              <a:t/>
            </a:r>
            <a:endParaRPr b="1" sz="800" u="sng"/>
          </a:p>
          <a:p>
            <a:pPr indent="0" lvl="0" marL="0" rtl="0" algn="l">
              <a:spcBef>
                <a:spcPts val="1600"/>
              </a:spcBef>
              <a:spcAft>
                <a:spcPts val="0"/>
              </a:spcAft>
              <a:buNone/>
            </a:pPr>
            <a:r>
              <a:t/>
            </a:r>
            <a:endParaRPr b="1" sz="800" u="sng"/>
          </a:p>
          <a:p>
            <a:pPr indent="0" lvl="0" marL="0" rtl="0" algn="l">
              <a:spcBef>
                <a:spcPts val="1600"/>
              </a:spcBef>
              <a:spcAft>
                <a:spcPts val="1600"/>
              </a:spcAft>
              <a:buNone/>
            </a:pPr>
            <a:r>
              <a:t/>
            </a:r>
            <a:endParaRPr b="1" sz="800" u="sng"/>
          </a:p>
        </p:txBody>
      </p:sp>
      <p:sp>
        <p:nvSpPr>
          <p:cNvPr id="180" name="Google Shape;180;p19"/>
          <p:cNvSpPr txBox="1"/>
          <p:nvPr>
            <p:ph idx="1" type="body"/>
          </p:nvPr>
        </p:nvSpPr>
        <p:spPr>
          <a:xfrm>
            <a:off x="75650" y="2751800"/>
            <a:ext cx="1796400" cy="9339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800" u="sng"/>
              <a:t>Testing Procedure</a:t>
            </a:r>
            <a:r>
              <a:rPr b="1" lang="en" sz="800" u="sng"/>
              <a:t>:</a:t>
            </a:r>
            <a:endParaRPr b="1" sz="800" u="sng"/>
          </a:p>
          <a:p>
            <a:pPr indent="0" lvl="0" marL="0" rtl="0" algn="l">
              <a:lnSpc>
                <a:spcPct val="100000"/>
              </a:lnSpc>
              <a:spcBef>
                <a:spcPts val="0"/>
              </a:spcBef>
              <a:spcAft>
                <a:spcPts val="0"/>
              </a:spcAft>
              <a:buNone/>
            </a:pPr>
            <a:r>
              <a:rPr b="1" lang="en" sz="800"/>
              <a:t>- 10 min PD (warm-up)</a:t>
            </a:r>
            <a:endParaRPr b="1" sz="800"/>
          </a:p>
          <a:p>
            <a:pPr indent="0" lvl="0" marL="0" rtl="0" algn="l">
              <a:lnSpc>
                <a:spcPct val="100000"/>
              </a:lnSpc>
              <a:spcBef>
                <a:spcPts val="0"/>
              </a:spcBef>
              <a:spcAft>
                <a:spcPts val="0"/>
              </a:spcAft>
              <a:buNone/>
            </a:pPr>
            <a:r>
              <a:rPr b="1" lang="en" sz="800"/>
              <a:t>- 10 min general MDL warm-up</a:t>
            </a:r>
            <a:endParaRPr b="1" sz="800"/>
          </a:p>
          <a:p>
            <a:pPr indent="0" lvl="0" marL="0" rtl="0" algn="l">
              <a:lnSpc>
                <a:spcPct val="100000"/>
              </a:lnSpc>
              <a:spcBef>
                <a:spcPts val="0"/>
              </a:spcBef>
              <a:spcAft>
                <a:spcPts val="0"/>
              </a:spcAft>
              <a:buNone/>
            </a:pPr>
            <a:r>
              <a:rPr b="1" lang="en" sz="800"/>
              <a:t>- 5 min to establish 3 rep MDL</a:t>
            </a:r>
            <a:endParaRPr b="1" sz="800"/>
          </a:p>
          <a:p>
            <a:pPr indent="0" lvl="0" marL="0" rtl="0" algn="l">
              <a:lnSpc>
                <a:spcPct val="100000"/>
              </a:lnSpc>
              <a:spcBef>
                <a:spcPts val="0"/>
              </a:spcBef>
              <a:spcAft>
                <a:spcPts val="0"/>
              </a:spcAft>
              <a:buNone/>
            </a:pPr>
            <a:r>
              <a:rPr b="1" lang="en" sz="800"/>
              <a:t>- Pool into 16 groups of 4 after the MDL</a:t>
            </a:r>
            <a:endParaRPr b="1" sz="800"/>
          </a:p>
          <a:p>
            <a:pPr indent="0" lvl="0" marL="0" rtl="0" algn="l">
              <a:spcBef>
                <a:spcPts val="0"/>
              </a:spcBef>
              <a:spcAft>
                <a:spcPts val="0"/>
              </a:spcAft>
              <a:buNone/>
            </a:pPr>
            <a:r>
              <a:t/>
            </a:r>
            <a:endParaRPr b="1" sz="800" u="sng"/>
          </a:p>
          <a:p>
            <a:pPr indent="0" lvl="0" marL="0" rtl="0" algn="l">
              <a:spcBef>
                <a:spcPts val="1600"/>
              </a:spcBef>
              <a:spcAft>
                <a:spcPts val="0"/>
              </a:spcAft>
              <a:buNone/>
            </a:pPr>
            <a:r>
              <a:t/>
            </a:r>
            <a:endParaRPr b="1" sz="800" u="sng"/>
          </a:p>
          <a:p>
            <a:pPr indent="0" lvl="0" marL="0" rtl="0" algn="l">
              <a:spcBef>
                <a:spcPts val="1600"/>
              </a:spcBef>
              <a:spcAft>
                <a:spcPts val="1600"/>
              </a:spcAft>
              <a:buNone/>
            </a:pPr>
            <a:r>
              <a:t/>
            </a:r>
            <a:endParaRPr b="1" sz="800" u="sng"/>
          </a:p>
        </p:txBody>
      </p:sp>
      <p:sp>
        <p:nvSpPr>
          <p:cNvPr id="181" name="Google Shape;181;p19"/>
          <p:cNvSpPr txBox="1"/>
          <p:nvPr>
            <p:ph idx="1" type="body"/>
          </p:nvPr>
        </p:nvSpPr>
        <p:spPr>
          <a:xfrm>
            <a:off x="75650" y="3681350"/>
            <a:ext cx="1796400" cy="12321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800" u="sng"/>
              <a:t>Estimated Throughput</a:t>
            </a:r>
            <a:r>
              <a:rPr b="1" lang="en" sz="800" u="sng"/>
              <a:t>:</a:t>
            </a:r>
            <a:endParaRPr b="1" sz="800" u="sng"/>
          </a:p>
          <a:p>
            <a:pPr indent="0" lvl="0" marL="0" rtl="0" algn="l">
              <a:lnSpc>
                <a:spcPct val="100000"/>
              </a:lnSpc>
              <a:spcBef>
                <a:spcPts val="0"/>
              </a:spcBef>
              <a:spcAft>
                <a:spcPts val="0"/>
              </a:spcAft>
              <a:buNone/>
            </a:pPr>
            <a:r>
              <a:rPr b="1" lang="en" sz="800"/>
              <a:t>- 1 Group of 64 Soldiers every 25 minutes</a:t>
            </a:r>
            <a:endParaRPr b="1" sz="800"/>
          </a:p>
          <a:p>
            <a:pPr indent="0" lvl="0" marL="0" rtl="0" algn="l">
              <a:lnSpc>
                <a:spcPct val="100000"/>
              </a:lnSpc>
              <a:spcBef>
                <a:spcPts val="0"/>
              </a:spcBef>
              <a:spcAft>
                <a:spcPts val="0"/>
              </a:spcAft>
              <a:buNone/>
            </a:pPr>
            <a:r>
              <a:rPr b="1" lang="en" sz="800"/>
              <a:t>- Capacity to test 576 Soldiers in less than 4 hours</a:t>
            </a:r>
            <a:endParaRPr b="1" sz="800"/>
          </a:p>
          <a:p>
            <a:pPr indent="0" lvl="0" marL="0" rtl="0" algn="l">
              <a:lnSpc>
                <a:spcPct val="100000"/>
              </a:lnSpc>
              <a:spcBef>
                <a:spcPts val="0"/>
              </a:spcBef>
              <a:spcAft>
                <a:spcPts val="0"/>
              </a:spcAft>
              <a:buNone/>
            </a:pPr>
            <a:r>
              <a:rPr b="1" lang="en" sz="800"/>
              <a:t>- Requires 32 lane graders / 3 “flowmasters” / dedicated run support (up to 10 more detailed Soldiers)</a:t>
            </a:r>
            <a:endParaRPr b="1" sz="800"/>
          </a:p>
          <a:p>
            <a:pPr indent="0" lvl="0" marL="0" rtl="0" algn="l">
              <a:spcBef>
                <a:spcPts val="0"/>
              </a:spcBef>
              <a:spcAft>
                <a:spcPts val="0"/>
              </a:spcAft>
              <a:buNone/>
            </a:pPr>
            <a:r>
              <a:t/>
            </a:r>
            <a:endParaRPr b="1" sz="800" u="sng"/>
          </a:p>
          <a:p>
            <a:pPr indent="0" lvl="0" marL="0" rtl="0" algn="l">
              <a:spcBef>
                <a:spcPts val="1600"/>
              </a:spcBef>
              <a:spcAft>
                <a:spcPts val="0"/>
              </a:spcAft>
              <a:buNone/>
            </a:pPr>
            <a:r>
              <a:t/>
            </a:r>
            <a:endParaRPr b="1" sz="800" u="sng"/>
          </a:p>
          <a:p>
            <a:pPr indent="0" lvl="0" marL="0" rtl="0" algn="l">
              <a:spcBef>
                <a:spcPts val="1600"/>
              </a:spcBef>
              <a:spcAft>
                <a:spcPts val="1600"/>
              </a:spcAft>
              <a:buNone/>
            </a:pPr>
            <a:r>
              <a:t/>
            </a:r>
            <a:endParaRPr b="1" sz="800" u="sng"/>
          </a:p>
        </p:txBody>
      </p:sp>
      <p:sp>
        <p:nvSpPr>
          <p:cNvPr id="182" name="Google Shape;182;p19"/>
          <p:cNvSpPr txBox="1"/>
          <p:nvPr/>
        </p:nvSpPr>
        <p:spPr>
          <a:xfrm>
            <a:off x="3191425" y="4814850"/>
            <a:ext cx="5614800" cy="23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t>**See speaker notes for detailed description of flow and grader requirements**</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0"/>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Maximum Deadlift (MDL)</a:t>
            </a:r>
            <a:endParaRPr/>
          </a:p>
        </p:txBody>
      </p:sp>
      <p:sp>
        <p:nvSpPr>
          <p:cNvPr id="188" name="Google Shape;188;p20"/>
          <p:cNvSpPr txBox="1"/>
          <p:nvPr>
            <p:ph idx="1" type="body"/>
          </p:nvPr>
        </p:nvSpPr>
        <p:spPr>
          <a:xfrm>
            <a:off x="311700" y="4038750"/>
            <a:ext cx="5791800" cy="869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MDL Key Tasks</a:t>
            </a:r>
            <a:r>
              <a:rPr lang="en" sz="1200"/>
              <a:t>: - Flow-master manages / times warm-up</a:t>
            </a:r>
            <a:endParaRPr sz="1200"/>
          </a:p>
          <a:p>
            <a:pPr indent="0" lvl="0" marL="0" rtl="0" algn="l">
              <a:lnSpc>
                <a:spcPct val="100000"/>
              </a:lnSpc>
              <a:spcBef>
                <a:spcPts val="0"/>
              </a:spcBef>
              <a:spcAft>
                <a:spcPts val="0"/>
              </a:spcAft>
              <a:buNone/>
            </a:pPr>
            <a:r>
              <a:rPr lang="en" sz="1200"/>
              <a:t>- Graders cross-level deadlift stations and weights as needed ISO efficient throughput</a:t>
            </a:r>
            <a:endParaRPr sz="1200"/>
          </a:p>
          <a:p>
            <a:pPr indent="0" lvl="0" marL="0" rtl="0" algn="l">
              <a:lnSpc>
                <a:spcPct val="100000"/>
              </a:lnSpc>
              <a:spcBef>
                <a:spcPts val="0"/>
              </a:spcBef>
              <a:spcAft>
                <a:spcPts val="0"/>
              </a:spcAft>
              <a:buNone/>
            </a:pPr>
            <a:r>
              <a:rPr lang="en" sz="1200"/>
              <a:t>- Soldiers move from MDL lane and fill SPT cue rapidly</a:t>
            </a:r>
            <a:endParaRPr sz="1200"/>
          </a:p>
        </p:txBody>
      </p:sp>
      <p:sp>
        <p:nvSpPr>
          <p:cNvPr id="189" name="Google Shape;189;p20"/>
          <p:cNvSpPr/>
          <p:nvPr/>
        </p:nvSpPr>
        <p:spPr>
          <a:xfrm>
            <a:off x="354300" y="1031975"/>
            <a:ext cx="8435400" cy="127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0"/>
          <p:cNvSpPr/>
          <p:nvPr/>
        </p:nvSpPr>
        <p:spPr>
          <a:xfrm>
            <a:off x="354300" y="2797125"/>
            <a:ext cx="8435400" cy="127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1" name="Google Shape;191;p20"/>
          <p:cNvPicPr preferRelativeResize="0"/>
          <p:nvPr/>
        </p:nvPicPr>
        <p:blipFill>
          <a:blip r:embed="rId3">
            <a:alphaModFix/>
          </a:blip>
          <a:stretch>
            <a:fillRect/>
          </a:stretch>
        </p:blipFill>
        <p:spPr>
          <a:xfrm>
            <a:off x="655700" y="1124596"/>
            <a:ext cx="1136301" cy="459850"/>
          </a:xfrm>
          <a:prstGeom prst="rect">
            <a:avLst/>
          </a:prstGeom>
          <a:noFill/>
          <a:ln>
            <a:noFill/>
          </a:ln>
        </p:spPr>
      </p:pic>
      <p:pic>
        <p:nvPicPr>
          <p:cNvPr id="192" name="Google Shape;192;p20"/>
          <p:cNvPicPr preferRelativeResize="0"/>
          <p:nvPr/>
        </p:nvPicPr>
        <p:blipFill>
          <a:blip r:embed="rId3">
            <a:alphaModFix/>
          </a:blip>
          <a:stretch>
            <a:fillRect/>
          </a:stretch>
        </p:blipFill>
        <p:spPr>
          <a:xfrm>
            <a:off x="655700" y="1728296"/>
            <a:ext cx="1136301" cy="459850"/>
          </a:xfrm>
          <a:prstGeom prst="rect">
            <a:avLst/>
          </a:prstGeom>
          <a:noFill/>
          <a:ln>
            <a:noFill/>
          </a:ln>
        </p:spPr>
      </p:pic>
      <p:pic>
        <p:nvPicPr>
          <p:cNvPr id="193" name="Google Shape;193;p20"/>
          <p:cNvPicPr preferRelativeResize="0"/>
          <p:nvPr/>
        </p:nvPicPr>
        <p:blipFill>
          <a:blip r:embed="rId3">
            <a:alphaModFix/>
          </a:blip>
          <a:stretch>
            <a:fillRect/>
          </a:stretch>
        </p:blipFill>
        <p:spPr>
          <a:xfrm>
            <a:off x="2017675" y="1124596"/>
            <a:ext cx="1136301" cy="459850"/>
          </a:xfrm>
          <a:prstGeom prst="rect">
            <a:avLst/>
          </a:prstGeom>
          <a:noFill/>
          <a:ln>
            <a:noFill/>
          </a:ln>
        </p:spPr>
      </p:pic>
      <p:pic>
        <p:nvPicPr>
          <p:cNvPr id="194" name="Google Shape;194;p20"/>
          <p:cNvPicPr preferRelativeResize="0"/>
          <p:nvPr/>
        </p:nvPicPr>
        <p:blipFill>
          <a:blip r:embed="rId3">
            <a:alphaModFix/>
          </a:blip>
          <a:stretch>
            <a:fillRect/>
          </a:stretch>
        </p:blipFill>
        <p:spPr>
          <a:xfrm>
            <a:off x="2017675" y="1728296"/>
            <a:ext cx="1136301" cy="459850"/>
          </a:xfrm>
          <a:prstGeom prst="rect">
            <a:avLst/>
          </a:prstGeom>
          <a:noFill/>
          <a:ln>
            <a:noFill/>
          </a:ln>
        </p:spPr>
      </p:pic>
      <p:pic>
        <p:nvPicPr>
          <p:cNvPr id="195" name="Google Shape;195;p20"/>
          <p:cNvPicPr preferRelativeResize="0"/>
          <p:nvPr/>
        </p:nvPicPr>
        <p:blipFill>
          <a:blip r:embed="rId3">
            <a:alphaModFix/>
          </a:blip>
          <a:stretch>
            <a:fillRect/>
          </a:stretch>
        </p:blipFill>
        <p:spPr>
          <a:xfrm>
            <a:off x="3379650" y="1124596"/>
            <a:ext cx="1136301" cy="459850"/>
          </a:xfrm>
          <a:prstGeom prst="rect">
            <a:avLst/>
          </a:prstGeom>
          <a:noFill/>
          <a:ln>
            <a:noFill/>
          </a:ln>
        </p:spPr>
      </p:pic>
      <p:pic>
        <p:nvPicPr>
          <p:cNvPr id="196" name="Google Shape;196;p20"/>
          <p:cNvPicPr preferRelativeResize="0"/>
          <p:nvPr/>
        </p:nvPicPr>
        <p:blipFill>
          <a:blip r:embed="rId3">
            <a:alphaModFix/>
          </a:blip>
          <a:stretch>
            <a:fillRect/>
          </a:stretch>
        </p:blipFill>
        <p:spPr>
          <a:xfrm>
            <a:off x="3379650" y="1728296"/>
            <a:ext cx="1136301" cy="459850"/>
          </a:xfrm>
          <a:prstGeom prst="rect">
            <a:avLst/>
          </a:prstGeom>
          <a:noFill/>
          <a:ln>
            <a:noFill/>
          </a:ln>
        </p:spPr>
      </p:pic>
      <p:pic>
        <p:nvPicPr>
          <p:cNvPr id="197" name="Google Shape;197;p20"/>
          <p:cNvPicPr preferRelativeResize="0"/>
          <p:nvPr/>
        </p:nvPicPr>
        <p:blipFill>
          <a:blip r:embed="rId3">
            <a:alphaModFix/>
          </a:blip>
          <a:stretch>
            <a:fillRect/>
          </a:stretch>
        </p:blipFill>
        <p:spPr>
          <a:xfrm>
            <a:off x="4741625" y="1124596"/>
            <a:ext cx="1136301" cy="459850"/>
          </a:xfrm>
          <a:prstGeom prst="rect">
            <a:avLst/>
          </a:prstGeom>
          <a:noFill/>
          <a:ln>
            <a:noFill/>
          </a:ln>
        </p:spPr>
      </p:pic>
      <p:pic>
        <p:nvPicPr>
          <p:cNvPr id="198" name="Google Shape;198;p20"/>
          <p:cNvPicPr preferRelativeResize="0"/>
          <p:nvPr/>
        </p:nvPicPr>
        <p:blipFill>
          <a:blip r:embed="rId3">
            <a:alphaModFix/>
          </a:blip>
          <a:stretch>
            <a:fillRect/>
          </a:stretch>
        </p:blipFill>
        <p:spPr>
          <a:xfrm>
            <a:off x="4741625" y="1728296"/>
            <a:ext cx="1136301" cy="459850"/>
          </a:xfrm>
          <a:prstGeom prst="rect">
            <a:avLst/>
          </a:prstGeom>
          <a:noFill/>
          <a:ln>
            <a:noFill/>
          </a:ln>
        </p:spPr>
      </p:pic>
      <p:pic>
        <p:nvPicPr>
          <p:cNvPr id="199" name="Google Shape;199;p20"/>
          <p:cNvPicPr preferRelativeResize="0"/>
          <p:nvPr/>
        </p:nvPicPr>
        <p:blipFill>
          <a:blip r:embed="rId3">
            <a:alphaModFix/>
          </a:blip>
          <a:stretch>
            <a:fillRect/>
          </a:stretch>
        </p:blipFill>
        <p:spPr>
          <a:xfrm>
            <a:off x="6103600" y="1124596"/>
            <a:ext cx="1136301" cy="459850"/>
          </a:xfrm>
          <a:prstGeom prst="rect">
            <a:avLst/>
          </a:prstGeom>
          <a:noFill/>
          <a:ln>
            <a:noFill/>
          </a:ln>
        </p:spPr>
      </p:pic>
      <p:pic>
        <p:nvPicPr>
          <p:cNvPr id="200" name="Google Shape;200;p20"/>
          <p:cNvPicPr preferRelativeResize="0"/>
          <p:nvPr/>
        </p:nvPicPr>
        <p:blipFill>
          <a:blip r:embed="rId3">
            <a:alphaModFix/>
          </a:blip>
          <a:stretch>
            <a:fillRect/>
          </a:stretch>
        </p:blipFill>
        <p:spPr>
          <a:xfrm>
            <a:off x="6103600" y="1728296"/>
            <a:ext cx="1136301" cy="459850"/>
          </a:xfrm>
          <a:prstGeom prst="rect">
            <a:avLst/>
          </a:prstGeom>
          <a:noFill/>
          <a:ln>
            <a:noFill/>
          </a:ln>
        </p:spPr>
      </p:pic>
      <p:pic>
        <p:nvPicPr>
          <p:cNvPr id="201" name="Google Shape;201;p20"/>
          <p:cNvPicPr preferRelativeResize="0"/>
          <p:nvPr/>
        </p:nvPicPr>
        <p:blipFill>
          <a:blip r:embed="rId3">
            <a:alphaModFix/>
          </a:blip>
          <a:stretch>
            <a:fillRect/>
          </a:stretch>
        </p:blipFill>
        <p:spPr>
          <a:xfrm>
            <a:off x="7465575" y="1124596"/>
            <a:ext cx="1136301" cy="459850"/>
          </a:xfrm>
          <a:prstGeom prst="rect">
            <a:avLst/>
          </a:prstGeom>
          <a:noFill/>
          <a:ln>
            <a:noFill/>
          </a:ln>
        </p:spPr>
      </p:pic>
      <p:pic>
        <p:nvPicPr>
          <p:cNvPr id="202" name="Google Shape;202;p20"/>
          <p:cNvPicPr preferRelativeResize="0"/>
          <p:nvPr/>
        </p:nvPicPr>
        <p:blipFill>
          <a:blip r:embed="rId3">
            <a:alphaModFix/>
          </a:blip>
          <a:stretch>
            <a:fillRect/>
          </a:stretch>
        </p:blipFill>
        <p:spPr>
          <a:xfrm>
            <a:off x="7465575" y="1728296"/>
            <a:ext cx="1136301" cy="459850"/>
          </a:xfrm>
          <a:prstGeom prst="rect">
            <a:avLst/>
          </a:prstGeom>
          <a:noFill/>
          <a:ln>
            <a:noFill/>
          </a:ln>
        </p:spPr>
      </p:pic>
      <p:pic>
        <p:nvPicPr>
          <p:cNvPr id="203" name="Google Shape;203;p20"/>
          <p:cNvPicPr preferRelativeResize="0"/>
          <p:nvPr/>
        </p:nvPicPr>
        <p:blipFill>
          <a:blip r:embed="rId3">
            <a:alphaModFix/>
          </a:blip>
          <a:stretch>
            <a:fillRect/>
          </a:stretch>
        </p:blipFill>
        <p:spPr>
          <a:xfrm rot="-5400000">
            <a:off x="124525" y="3167196"/>
            <a:ext cx="1136301" cy="459850"/>
          </a:xfrm>
          <a:prstGeom prst="rect">
            <a:avLst/>
          </a:prstGeom>
          <a:noFill/>
          <a:ln>
            <a:noFill/>
          </a:ln>
        </p:spPr>
      </p:pic>
      <p:pic>
        <p:nvPicPr>
          <p:cNvPr id="204" name="Google Shape;204;p20"/>
          <p:cNvPicPr preferRelativeResize="0"/>
          <p:nvPr/>
        </p:nvPicPr>
        <p:blipFill>
          <a:blip r:embed="rId3">
            <a:alphaModFix/>
          </a:blip>
          <a:stretch>
            <a:fillRect/>
          </a:stretch>
        </p:blipFill>
        <p:spPr>
          <a:xfrm rot="-5400000">
            <a:off x="629150" y="3204396"/>
            <a:ext cx="1136301" cy="459850"/>
          </a:xfrm>
          <a:prstGeom prst="rect">
            <a:avLst/>
          </a:prstGeom>
          <a:noFill/>
          <a:ln>
            <a:noFill/>
          </a:ln>
        </p:spPr>
      </p:pic>
      <p:pic>
        <p:nvPicPr>
          <p:cNvPr id="205" name="Google Shape;205;p20"/>
          <p:cNvPicPr preferRelativeResize="0"/>
          <p:nvPr/>
        </p:nvPicPr>
        <p:blipFill>
          <a:blip r:embed="rId3">
            <a:alphaModFix/>
          </a:blip>
          <a:stretch>
            <a:fillRect/>
          </a:stretch>
        </p:blipFill>
        <p:spPr>
          <a:xfrm rot="-5400000">
            <a:off x="1133775" y="3204396"/>
            <a:ext cx="1136301" cy="459850"/>
          </a:xfrm>
          <a:prstGeom prst="rect">
            <a:avLst/>
          </a:prstGeom>
          <a:noFill/>
          <a:ln>
            <a:noFill/>
          </a:ln>
        </p:spPr>
      </p:pic>
      <p:pic>
        <p:nvPicPr>
          <p:cNvPr id="206" name="Google Shape;206;p20"/>
          <p:cNvPicPr preferRelativeResize="0"/>
          <p:nvPr/>
        </p:nvPicPr>
        <p:blipFill>
          <a:blip r:embed="rId3">
            <a:alphaModFix/>
          </a:blip>
          <a:stretch>
            <a:fillRect/>
          </a:stretch>
        </p:blipFill>
        <p:spPr>
          <a:xfrm rot="-5400000">
            <a:off x="1638400" y="3204396"/>
            <a:ext cx="1136301" cy="459850"/>
          </a:xfrm>
          <a:prstGeom prst="rect">
            <a:avLst/>
          </a:prstGeom>
          <a:noFill/>
          <a:ln>
            <a:noFill/>
          </a:ln>
        </p:spPr>
      </p:pic>
      <p:pic>
        <p:nvPicPr>
          <p:cNvPr id="207" name="Google Shape;207;p20"/>
          <p:cNvPicPr preferRelativeResize="0"/>
          <p:nvPr/>
        </p:nvPicPr>
        <p:blipFill>
          <a:blip r:embed="rId3">
            <a:alphaModFix/>
          </a:blip>
          <a:stretch>
            <a:fillRect/>
          </a:stretch>
        </p:blipFill>
        <p:spPr>
          <a:xfrm rot="-5400000">
            <a:off x="2174850" y="3204396"/>
            <a:ext cx="1136301" cy="459850"/>
          </a:xfrm>
          <a:prstGeom prst="rect">
            <a:avLst/>
          </a:prstGeom>
          <a:noFill/>
          <a:ln>
            <a:noFill/>
          </a:ln>
        </p:spPr>
      </p:pic>
      <p:pic>
        <p:nvPicPr>
          <p:cNvPr id="208" name="Google Shape;208;p20"/>
          <p:cNvPicPr preferRelativeResize="0"/>
          <p:nvPr/>
        </p:nvPicPr>
        <p:blipFill>
          <a:blip r:embed="rId3">
            <a:alphaModFix/>
          </a:blip>
          <a:stretch>
            <a:fillRect/>
          </a:stretch>
        </p:blipFill>
        <p:spPr>
          <a:xfrm rot="-5400000">
            <a:off x="2711300" y="3204396"/>
            <a:ext cx="1136301" cy="459850"/>
          </a:xfrm>
          <a:prstGeom prst="rect">
            <a:avLst/>
          </a:prstGeom>
          <a:noFill/>
          <a:ln>
            <a:noFill/>
          </a:ln>
        </p:spPr>
      </p:pic>
      <p:pic>
        <p:nvPicPr>
          <p:cNvPr id="209" name="Google Shape;209;p20"/>
          <p:cNvPicPr preferRelativeResize="0"/>
          <p:nvPr/>
        </p:nvPicPr>
        <p:blipFill>
          <a:blip r:embed="rId3">
            <a:alphaModFix/>
          </a:blip>
          <a:stretch>
            <a:fillRect/>
          </a:stretch>
        </p:blipFill>
        <p:spPr>
          <a:xfrm rot="-5400000">
            <a:off x="3224950" y="3204396"/>
            <a:ext cx="1136301" cy="459850"/>
          </a:xfrm>
          <a:prstGeom prst="rect">
            <a:avLst/>
          </a:prstGeom>
          <a:noFill/>
          <a:ln>
            <a:noFill/>
          </a:ln>
        </p:spPr>
      </p:pic>
      <p:pic>
        <p:nvPicPr>
          <p:cNvPr id="210" name="Google Shape;210;p20"/>
          <p:cNvPicPr preferRelativeResize="0"/>
          <p:nvPr/>
        </p:nvPicPr>
        <p:blipFill>
          <a:blip r:embed="rId3">
            <a:alphaModFix/>
          </a:blip>
          <a:stretch>
            <a:fillRect/>
          </a:stretch>
        </p:blipFill>
        <p:spPr>
          <a:xfrm rot="-5400000">
            <a:off x="3764225" y="3204396"/>
            <a:ext cx="1136301" cy="459850"/>
          </a:xfrm>
          <a:prstGeom prst="rect">
            <a:avLst/>
          </a:prstGeom>
          <a:noFill/>
          <a:ln>
            <a:noFill/>
          </a:ln>
        </p:spPr>
      </p:pic>
      <p:pic>
        <p:nvPicPr>
          <p:cNvPr id="211" name="Google Shape;211;p20"/>
          <p:cNvPicPr preferRelativeResize="0"/>
          <p:nvPr/>
        </p:nvPicPr>
        <p:blipFill>
          <a:blip r:embed="rId3">
            <a:alphaModFix/>
          </a:blip>
          <a:stretch>
            <a:fillRect/>
          </a:stretch>
        </p:blipFill>
        <p:spPr>
          <a:xfrm rot="-5400000">
            <a:off x="4303500" y="3204396"/>
            <a:ext cx="1136301" cy="459850"/>
          </a:xfrm>
          <a:prstGeom prst="rect">
            <a:avLst/>
          </a:prstGeom>
          <a:noFill/>
          <a:ln>
            <a:noFill/>
          </a:ln>
        </p:spPr>
      </p:pic>
      <p:pic>
        <p:nvPicPr>
          <p:cNvPr id="212" name="Google Shape;212;p20"/>
          <p:cNvPicPr preferRelativeResize="0"/>
          <p:nvPr/>
        </p:nvPicPr>
        <p:blipFill>
          <a:blip r:embed="rId3">
            <a:alphaModFix/>
          </a:blip>
          <a:stretch>
            <a:fillRect/>
          </a:stretch>
        </p:blipFill>
        <p:spPr>
          <a:xfrm rot="-5400000">
            <a:off x="4842775" y="3204396"/>
            <a:ext cx="1136301" cy="459850"/>
          </a:xfrm>
          <a:prstGeom prst="rect">
            <a:avLst/>
          </a:prstGeom>
          <a:noFill/>
          <a:ln>
            <a:noFill/>
          </a:ln>
        </p:spPr>
      </p:pic>
      <p:pic>
        <p:nvPicPr>
          <p:cNvPr id="213" name="Google Shape;213;p20"/>
          <p:cNvPicPr preferRelativeResize="0"/>
          <p:nvPr/>
        </p:nvPicPr>
        <p:blipFill>
          <a:blip r:embed="rId3">
            <a:alphaModFix/>
          </a:blip>
          <a:stretch>
            <a:fillRect/>
          </a:stretch>
        </p:blipFill>
        <p:spPr>
          <a:xfrm rot="-5400000">
            <a:off x="5382050" y="3204396"/>
            <a:ext cx="1136301" cy="459850"/>
          </a:xfrm>
          <a:prstGeom prst="rect">
            <a:avLst/>
          </a:prstGeom>
          <a:noFill/>
          <a:ln>
            <a:noFill/>
          </a:ln>
        </p:spPr>
      </p:pic>
      <p:pic>
        <p:nvPicPr>
          <p:cNvPr id="214" name="Google Shape;214;p20"/>
          <p:cNvPicPr preferRelativeResize="0"/>
          <p:nvPr/>
        </p:nvPicPr>
        <p:blipFill>
          <a:blip r:embed="rId3">
            <a:alphaModFix/>
          </a:blip>
          <a:stretch>
            <a:fillRect/>
          </a:stretch>
        </p:blipFill>
        <p:spPr>
          <a:xfrm rot="-5400000">
            <a:off x="5894887" y="3204396"/>
            <a:ext cx="1136301" cy="459850"/>
          </a:xfrm>
          <a:prstGeom prst="rect">
            <a:avLst/>
          </a:prstGeom>
          <a:noFill/>
          <a:ln>
            <a:noFill/>
          </a:ln>
        </p:spPr>
      </p:pic>
      <p:pic>
        <p:nvPicPr>
          <p:cNvPr id="215" name="Google Shape;215;p20"/>
          <p:cNvPicPr preferRelativeResize="0"/>
          <p:nvPr/>
        </p:nvPicPr>
        <p:blipFill>
          <a:blip r:embed="rId3">
            <a:alphaModFix/>
          </a:blip>
          <a:stretch>
            <a:fillRect/>
          </a:stretch>
        </p:blipFill>
        <p:spPr>
          <a:xfrm rot="-5400000">
            <a:off x="6407737" y="3204396"/>
            <a:ext cx="1136301" cy="459850"/>
          </a:xfrm>
          <a:prstGeom prst="rect">
            <a:avLst/>
          </a:prstGeom>
          <a:noFill/>
          <a:ln>
            <a:noFill/>
          </a:ln>
        </p:spPr>
      </p:pic>
      <p:pic>
        <p:nvPicPr>
          <p:cNvPr id="216" name="Google Shape;216;p20"/>
          <p:cNvPicPr preferRelativeResize="0"/>
          <p:nvPr/>
        </p:nvPicPr>
        <p:blipFill>
          <a:blip r:embed="rId3">
            <a:alphaModFix/>
          </a:blip>
          <a:stretch>
            <a:fillRect/>
          </a:stretch>
        </p:blipFill>
        <p:spPr>
          <a:xfrm rot="-5400000">
            <a:off x="6897500" y="3204396"/>
            <a:ext cx="1136301" cy="459850"/>
          </a:xfrm>
          <a:prstGeom prst="rect">
            <a:avLst/>
          </a:prstGeom>
          <a:noFill/>
          <a:ln>
            <a:noFill/>
          </a:ln>
        </p:spPr>
      </p:pic>
      <p:pic>
        <p:nvPicPr>
          <p:cNvPr id="217" name="Google Shape;217;p20"/>
          <p:cNvPicPr preferRelativeResize="0"/>
          <p:nvPr/>
        </p:nvPicPr>
        <p:blipFill>
          <a:blip r:embed="rId3">
            <a:alphaModFix/>
          </a:blip>
          <a:stretch>
            <a:fillRect/>
          </a:stretch>
        </p:blipFill>
        <p:spPr>
          <a:xfrm rot="-5400000">
            <a:off x="7433425" y="3204396"/>
            <a:ext cx="1136301" cy="459850"/>
          </a:xfrm>
          <a:prstGeom prst="rect">
            <a:avLst/>
          </a:prstGeom>
          <a:noFill/>
          <a:ln>
            <a:noFill/>
          </a:ln>
        </p:spPr>
      </p:pic>
      <p:pic>
        <p:nvPicPr>
          <p:cNvPr id="218" name="Google Shape;218;p20"/>
          <p:cNvPicPr preferRelativeResize="0"/>
          <p:nvPr/>
        </p:nvPicPr>
        <p:blipFill>
          <a:blip r:embed="rId3">
            <a:alphaModFix/>
          </a:blip>
          <a:stretch>
            <a:fillRect/>
          </a:stretch>
        </p:blipFill>
        <p:spPr>
          <a:xfrm rot="-5400000">
            <a:off x="7941275" y="3204396"/>
            <a:ext cx="1136301" cy="459850"/>
          </a:xfrm>
          <a:prstGeom prst="rect">
            <a:avLst/>
          </a:prstGeom>
          <a:noFill/>
          <a:ln>
            <a:noFill/>
          </a:ln>
        </p:spPr>
      </p:pic>
      <p:sp>
        <p:nvSpPr>
          <p:cNvPr id="219" name="Google Shape;219;p20"/>
          <p:cNvSpPr/>
          <p:nvPr/>
        </p:nvSpPr>
        <p:spPr>
          <a:xfrm>
            <a:off x="6158975" y="3447750"/>
            <a:ext cx="2382600" cy="1546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0"/>
          <p:cNvSpPr/>
          <p:nvPr/>
        </p:nvSpPr>
        <p:spPr>
          <a:xfrm>
            <a:off x="6391175" y="3739775"/>
            <a:ext cx="20706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0"/>
          <p:cNvSpPr/>
          <p:nvPr/>
        </p:nvSpPr>
        <p:spPr>
          <a:xfrm>
            <a:off x="6391175" y="3885875"/>
            <a:ext cx="20706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0"/>
          <p:cNvSpPr/>
          <p:nvPr/>
        </p:nvSpPr>
        <p:spPr>
          <a:xfrm>
            <a:off x="6391175" y="4031975"/>
            <a:ext cx="20706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0"/>
          <p:cNvSpPr/>
          <p:nvPr/>
        </p:nvSpPr>
        <p:spPr>
          <a:xfrm>
            <a:off x="6391175" y="4178075"/>
            <a:ext cx="20706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0"/>
          <p:cNvSpPr/>
          <p:nvPr/>
        </p:nvSpPr>
        <p:spPr>
          <a:xfrm>
            <a:off x="6391175" y="4324175"/>
            <a:ext cx="20706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0"/>
          <p:cNvSpPr/>
          <p:nvPr/>
        </p:nvSpPr>
        <p:spPr>
          <a:xfrm>
            <a:off x="6391175" y="4470275"/>
            <a:ext cx="20706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0"/>
          <p:cNvSpPr/>
          <p:nvPr/>
        </p:nvSpPr>
        <p:spPr>
          <a:xfrm>
            <a:off x="6391175" y="4616375"/>
            <a:ext cx="20706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0"/>
          <p:cNvSpPr/>
          <p:nvPr/>
        </p:nvSpPr>
        <p:spPr>
          <a:xfrm>
            <a:off x="6391175" y="4762475"/>
            <a:ext cx="20706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0"/>
          <p:cNvSpPr/>
          <p:nvPr/>
        </p:nvSpPr>
        <p:spPr>
          <a:xfrm>
            <a:off x="64641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0"/>
          <p:cNvSpPr/>
          <p:nvPr/>
        </p:nvSpPr>
        <p:spPr>
          <a:xfrm>
            <a:off x="66293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230" name="Google Shape;230;p20"/>
          <p:cNvSpPr/>
          <p:nvPr/>
        </p:nvSpPr>
        <p:spPr>
          <a:xfrm>
            <a:off x="67945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231" name="Google Shape;231;p20"/>
          <p:cNvSpPr/>
          <p:nvPr/>
        </p:nvSpPr>
        <p:spPr>
          <a:xfrm>
            <a:off x="69574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0"/>
          <p:cNvSpPr/>
          <p:nvPr/>
        </p:nvSpPr>
        <p:spPr>
          <a:xfrm>
            <a:off x="71226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233" name="Google Shape;233;p20"/>
          <p:cNvSpPr/>
          <p:nvPr/>
        </p:nvSpPr>
        <p:spPr>
          <a:xfrm>
            <a:off x="72878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234" name="Google Shape;234;p20"/>
          <p:cNvSpPr/>
          <p:nvPr/>
        </p:nvSpPr>
        <p:spPr>
          <a:xfrm>
            <a:off x="74507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0"/>
          <p:cNvSpPr/>
          <p:nvPr/>
        </p:nvSpPr>
        <p:spPr>
          <a:xfrm>
            <a:off x="76159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236" name="Google Shape;236;p20"/>
          <p:cNvSpPr/>
          <p:nvPr/>
        </p:nvSpPr>
        <p:spPr>
          <a:xfrm>
            <a:off x="77811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237" name="Google Shape;237;p20"/>
          <p:cNvSpPr/>
          <p:nvPr/>
        </p:nvSpPr>
        <p:spPr>
          <a:xfrm>
            <a:off x="79440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0"/>
          <p:cNvSpPr/>
          <p:nvPr/>
        </p:nvSpPr>
        <p:spPr>
          <a:xfrm>
            <a:off x="81092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239" name="Google Shape;239;p20"/>
          <p:cNvSpPr/>
          <p:nvPr/>
        </p:nvSpPr>
        <p:spPr>
          <a:xfrm>
            <a:off x="8274475" y="3507250"/>
            <a:ext cx="162900" cy="146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 </a:t>
            </a:r>
            <a:endParaRPr/>
          </a:p>
        </p:txBody>
      </p:sp>
      <p:sp>
        <p:nvSpPr>
          <p:cNvPr id="240" name="Google Shape;240;p20"/>
          <p:cNvSpPr/>
          <p:nvPr/>
        </p:nvSpPr>
        <p:spPr>
          <a:xfrm>
            <a:off x="6995625" y="3597725"/>
            <a:ext cx="976200" cy="188700"/>
          </a:xfrm>
          <a:prstGeom prst="leftArrow">
            <a:avLst>
              <a:gd fmla="val 50000" name="adj1"/>
              <a:gd fmla="val 65328" name="adj2"/>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800"/>
              <a:t>Flow From MDL</a:t>
            </a:r>
            <a:endParaRPr sz="800"/>
          </a:p>
        </p:txBody>
      </p:sp>
      <p:sp>
        <p:nvSpPr>
          <p:cNvPr id="241" name="Google Shape;241;p20"/>
          <p:cNvSpPr/>
          <p:nvPr/>
        </p:nvSpPr>
        <p:spPr>
          <a:xfrm rot="-5400000">
            <a:off x="6072175" y="3677025"/>
            <a:ext cx="408000" cy="188700"/>
          </a:xfrm>
          <a:prstGeom prst="leftArrow">
            <a:avLst>
              <a:gd fmla="val 50000" name="adj1"/>
              <a:gd fmla="val 65328" name="adj2"/>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42" name="Google Shape;242;p20"/>
          <p:cNvCxnSpPr>
            <a:endCxn id="227" idx="1"/>
          </p:cNvCxnSpPr>
          <p:nvPr/>
        </p:nvCxnSpPr>
        <p:spPr>
          <a:xfrm flipH="1" rot="10800000">
            <a:off x="6199775" y="4835525"/>
            <a:ext cx="191400" cy="5400"/>
          </a:xfrm>
          <a:prstGeom prst="straightConnector1">
            <a:avLst/>
          </a:prstGeom>
          <a:noFill/>
          <a:ln cap="flat" cmpd="sng" w="9525">
            <a:solidFill>
              <a:schemeClr val="dk2"/>
            </a:solidFill>
            <a:prstDash val="solid"/>
            <a:round/>
            <a:headEnd len="med" w="med" type="none"/>
            <a:tailEnd len="med" w="med" type="triangle"/>
          </a:ln>
        </p:spPr>
      </p:cxnSp>
      <p:cxnSp>
        <p:nvCxnSpPr>
          <p:cNvPr id="243" name="Google Shape;243;p20"/>
          <p:cNvCxnSpPr/>
          <p:nvPr/>
        </p:nvCxnSpPr>
        <p:spPr>
          <a:xfrm flipH="1" rot="10800000">
            <a:off x="6199850" y="4686725"/>
            <a:ext cx="191400" cy="5400"/>
          </a:xfrm>
          <a:prstGeom prst="straightConnector1">
            <a:avLst/>
          </a:prstGeom>
          <a:noFill/>
          <a:ln cap="flat" cmpd="sng" w="9525">
            <a:solidFill>
              <a:schemeClr val="dk2"/>
            </a:solidFill>
            <a:prstDash val="solid"/>
            <a:round/>
            <a:headEnd len="med" w="med" type="none"/>
            <a:tailEnd len="med" w="med" type="triangle"/>
          </a:ln>
        </p:spPr>
      </p:cxnSp>
      <p:cxnSp>
        <p:nvCxnSpPr>
          <p:cNvPr id="244" name="Google Shape;244;p20"/>
          <p:cNvCxnSpPr/>
          <p:nvPr/>
        </p:nvCxnSpPr>
        <p:spPr>
          <a:xfrm flipH="1" rot="10800000">
            <a:off x="6199850" y="4537850"/>
            <a:ext cx="191400" cy="5400"/>
          </a:xfrm>
          <a:prstGeom prst="straightConnector1">
            <a:avLst/>
          </a:prstGeom>
          <a:noFill/>
          <a:ln cap="flat" cmpd="sng" w="9525">
            <a:solidFill>
              <a:schemeClr val="dk2"/>
            </a:solidFill>
            <a:prstDash val="solid"/>
            <a:round/>
            <a:headEnd len="med" w="med" type="none"/>
            <a:tailEnd len="med" w="med" type="triangle"/>
          </a:ln>
        </p:spPr>
      </p:cxnSp>
      <p:sp>
        <p:nvSpPr>
          <p:cNvPr id="245" name="Google Shape;245;p20"/>
          <p:cNvSpPr txBox="1"/>
          <p:nvPr/>
        </p:nvSpPr>
        <p:spPr>
          <a:xfrm>
            <a:off x="6101925" y="4106500"/>
            <a:ext cx="887400" cy="32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600">
                <a:highlight>
                  <a:schemeClr val="lt1"/>
                </a:highlight>
              </a:rPr>
              <a:t>Fill SPT lanes with 4 Soldiers per lane</a:t>
            </a:r>
            <a:endParaRPr sz="600">
              <a:highlight>
                <a:schemeClr val="lt1"/>
              </a:highlight>
            </a:endParaRPr>
          </a:p>
        </p:txBody>
      </p:sp>
      <p:sp>
        <p:nvSpPr>
          <p:cNvPr id="246" name="Google Shape;246;p20"/>
          <p:cNvSpPr txBox="1"/>
          <p:nvPr/>
        </p:nvSpPr>
        <p:spPr>
          <a:xfrm>
            <a:off x="766175" y="2426688"/>
            <a:ext cx="7775400" cy="32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Arrange deadlift stations from lightest to heaviest with ample change plates per station</a:t>
            </a:r>
            <a:endParaRPr/>
          </a:p>
        </p:txBody>
      </p:sp>
      <p:sp>
        <p:nvSpPr>
          <p:cNvPr id="247" name="Google Shape;247;p20"/>
          <p:cNvSpPr txBox="1"/>
          <p:nvPr/>
        </p:nvSpPr>
        <p:spPr>
          <a:xfrm>
            <a:off x="967375" y="723475"/>
            <a:ext cx="3051600" cy="32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Use warm-up stations if possible</a:t>
            </a:r>
            <a:endParaRPr/>
          </a:p>
        </p:txBody>
      </p:sp>
      <p:sp>
        <p:nvSpPr>
          <p:cNvPr id="248" name="Google Shape;248;p20"/>
          <p:cNvSpPr txBox="1"/>
          <p:nvPr/>
        </p:nvSpPr>
        <p:spPr>
          <a:xfrm>
            <a:off x="427625"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140</a:t>
            </a:r>
            <a:endParaRPr/>
          </a:p>
        </p:txBody>
      </p:sp>
      <p:sp>
        <p:nvSpPr>
          <p:cNvPr id="249" name="Google Shape;249;p20"/>
          <p:cNvSpPr txBox="1"/>
          <p:nvPr/>
        </p:nvSpPr>
        <p:spPr>
          <a:xfrm>
            <a:off x="939625"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160</a:t>
            </a:r>
            <a:endParaRPr/>
          </a:p>
        </p:txBody>
      </p:sp>
      <p:sp>
        <p:nvSpPr>
          <p:cNvPr id="250" name="Google Shape;250;p20"/>
          <p:cNvSpPr txBox="1"/>
          <p:nvPr/>
        </p:nvSpPr>
        <p:spPr>
          <a:xfrm>
            <a:off x="1437313"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180</a:t>
            </a:r>
            <a:endParaRPr/>
          </a:p>
        </p:txBody>
      </p:sp>
      <p:sp>
        <p:nvSpPr>
          <p:cNvPr id="251" name="Google Shape;251;p20"/>
          <p:cNvSpPr txBox="1"/>
          <p:nvPr/>
        </p:nvSpPr>
        <p:spPr>
          <a:xfrm>
            <a:off x="1957850"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180</a:t>
            </a:r>
            <a:endParaRPr/>
          </a:p>
        </p:txBody>
      </p:sp>
      <p:sp>
        <p:nvSpPr>
          <p:cNvPr id="252" name="Google Shape;252;p20"/>
          <p:cNvSpPr txBox="1"/>
          <p:nvPr/>
        </p:nvSpPr>
        <p:spPr>
          <a:xfrm>
            <a:off x="2478388"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20</a:t>
            </a:r>
            <a:r>
              <a:rPr lang="en"/>
              <a:t>0</a:t>
            </a:r>
            <a:endParaRPr/>
          </a:p>
        </p:txBody>
      </p:sp>
      <p:sp>
        <p:nvSpPr>
          <p:cNvPr id="253" name="Google Shape;253;p20"/>
          <p:cNvSpPr txBox="1"/>
          <p:nvPr/>
        </p:nvSpPr>
        <p:spPr>
          <a:xfrm>
            <a:off x="3003438"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20</a:t>
            </a:r>
            <a:r>
              <a:rPr lang="en"/>
              <a:t>0</a:t>
            </a:r>
            <a:endParaRPr/>
          </a:p>
        </p:txBody>
      </p:sp>
      <p:sp>
        <p:nvSpPr>
          <p:cNvPr id="254" name="Google Shape;254;p20"/>
          <p:cNvSpPr txBox="1"/>
          <p:nvPr/>
        </p:nvSpPr>
        <p:spPr>
          <a:xfrm>
            <a:off x="3541300"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22</a:t>
            </a:r>
            <a:r>
              <a:rPr lang="en"/>
              <a:t>0</a:t>
            </a:r>
            <a:endParaRPr/>
          </a:p>
        </p:txBody>
      </p:sp>
      <p:sp>
        <p:nvSpPr>
          <p:cNvPr id="255" name="Google Shape;255;p20"/>
          <p:cNvSpPr txBox="1"/>
          <p:nvPr/>
        </p:nvSpPr>
        <p:spPr>
          <a:xfrm>
            <a:off x="4067763"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24</a:t>
            </a:r>
            <a:r>
              <a:rPr lang="en"/>
              <a:t>0</a:t>
            </a:r>
            <a:endParaRPr/>
          </a:p>
        </p:txBody>
      </p:sp>
      <p:sp>
        <p:nvSpPr>
          <p:cNvPr id="256" name="Google Shape;256;p20"/>
          <p:cNvSpPr txBox="1"/>
          <p:nvPr/>
        </p:nvSpPr>
        <p:spPr>
          <a:xfrm>
            <a:off x="4607038"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24</a:t>
            </a:r>
            <a:r>
              <a:rPr lang="en"/>
              <a:t>0</a:t>
            </a:r>
            <a:endParaRPr/>
          </a:p>
        </p:txBody>
      </p:sp>
      <p:sp>
        <p:nvSpPr>
          <p:cNvPr id="257" name="Google Shape;257;p20"/>
          <p:cNvSpPr txBox="1"/>
          <p:nvPr/>
        </p:nvSpPr>
        <p:spPr>
          <a:xfrm>
            <a:off x="6198438" y="3196038"/>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300</a:t>
            </a:r>
            <a:endParaRPr/>
          </a:p>
        </p:txBody>
      </p:sp>
      <p:sp>
        <p:nvSpPr>
          <p:cNvPr id="258" name="Google Shape;258;p20"/>
          <p:cNvSpPr txBox="1"/>
          <p:nvPr/>
        </p:nvSpPr>
        <p:spPr>
          <a:xfrm>
            <a:off x="5146313"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26</a:t>
            </a:r>
            <a:r>
              <a:rPr lang="en"/>
              <a:t>0</a:t>
            </a:r>
            <a:endParaRPr/>
          </a:p>
        </p:txBody>
      </p:sp>
      <p:sp>
        <p:nvSpPr>
          <p:cNvPr id="259" name="Google Shape;259;p20"/>
          <p:cNvSpPr txBox="1"/>
          <p:nvPr/>
        </p:nvSpPr>
        <p:spPr>
          <a:xfrm>
            <a:off x="5689713" y="31931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280</a:t>
            </a:r>
            <a:endParaRPr/>
          </a:p>
        </p:txBody>
      </p:sp>
      <p:sp>
        <p:nvSpPr>
          <p:cNvPr id="260" name="Google Shape;260;p20"/>
          <p:cNvSpPr txBox="1"/>
          <p:nvPr/>
        </p:nvSpPr>
        <p:spPr>
          <a:xfrm>
            <a:off x="6725825" y="31897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30</a:t>
            </a:r>
            <a:r>
              <a:rPr lang="en"/>
              <a:t>0</a:t>
            </a:r>
            <a:endParaRPr/>
          </a:p>
        </p:txBody>
      </p:sp>
      <p:sp>
        <p:nvSpPr>
          <p:cNvPr id="261" name="Google Shape;261;p20"/>
          <p:cNvSpPr txBox="1"/>
          <p:nvPr/>
        </p:nvSpPr>
        <p:spPr>
          <a:xfrm>
            <a:off x="7262375" y="3189750"/>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320</a:t>
            </a:r>
            <a:endParaRPr/>
          </a:p>
        </p:txBody>
      </p:sp>
      <p:sp>
        <p:nvSpPr>
          <p:cNvPr id="262" name="Google Shape;262;p20"/>
          <p:cNvSpPr txBox="1"/>
          <p:nvPr/>
        </p:nvSpPr>
        <p:spPr>
          <a:xfrm>
            <a:off x="7722938" y="3189738"/>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34</a:t>
            </a:r>
            <a:r>
              <a:rPr lang="en"/>
              <a:t>0</a:t>
            </a:r>
            <a:endParaRPr/>
          </a:p>
        </p:txBody>
      </p:sp>
      <p:sp>
        <p:nvSpPr>
          <p:cNvPr id="263" name="Google Shape;263;p20"/>
          <p:cNvSpPr txBox="1"/>
          <p:nvPr/>
        </p:nvSpPr>
        <p:spPr>
          <a:xfrm>
            <a:off x="8272163" y="3189725"/>
            <a:ext cx="529200" cy="40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34</a:t>
            </a:r>
            <a:r>
              <a:rPr lang="en"/>
              <a:t>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21"/>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Standing Power Throw (SPT)</a:t>
            </a:r>
            <a:endParaRPr/>
          </a:p>
        </p:txBody>
      </p:sp>
      <p:sp>
        <p:nvSpPr>
          <p:cNvPr id="269" name="Google Shape;269;p21"/>
          <p:cNvSpPr txBox="1"/>
          <p:nvPr>
            <p:ph idx="1" type="body"/>
          </p:nvPr>
        </p:nvSpPr>
        <p:spPr>
          <a:xfrm>
            <a:off x="311700" y="3932550"/>
            <a:ext cx="4320900" cy="1041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SPT</a:t>
            </a:r>
            <a:r>
              <a:rPr b="1" lang="en" sz="1200"/>
              <a:t> Key Tasks</a:t>
            </a:r>
            <a:r>
              <a:rPr lang="en" sz="1200"/>
              <a:t>: - Fill lanes with 4 Soldiers in each lane</a:t>
            </a:r>
            <a:endParaRPr sz="1200"/>
          </a:p>
          <a:p>
            <a:pPr indent="0" lvl="0" marL="0" rtl="0" algn="l">
              <a:lnSpc>
                <a:spcPct val="100000"/>
              </a:lnSpc>
              <a:spcBef>
                <a:spcPts val="0"/>
              </a:spcBef>
              <a:spcAft>
                <a:spcPts val="0"/>
              </a:spcAft>
              <a:buNone/>
            </a:pPr>
            <a:r>
              <a:rPr lang="en" sz="1200"/>
              <a:t>- Communicate appropriately with lane graders, ensuring that each lane is prepared to begin SPT event</a:t>
            </a:r>
            <a:endParaRPr sz="1200"/>
          </a:p>
          <a:p>
            <a:pPr indent="0" lvl="0" marL="0" rtl="0" algn="l">
              <a:lnSpc>
                <a:spcPct val="100000"/>
              </a:lnSpc>
              <a:spcBef>
                <a:spcPts val="0"/>
              </a:spcBef>
              <a:spcAft>
                <a:spcPts val="0"/>
              </a:spcAft>
              <a:buNone/>
            </a:pPr>
            <a:r>
              <a:rPr lang="en" sz="1200"/>
              <a:t>- Manage SPT timeline - all lanes begin simultaneously with event internal clock</a:t>
            </a:r>
            <a:endParaRPr sz="1200"/>
          </a:p>
        </p:txBody>
      </p:sp>
      <p:sp>
        <p:nvSpPr>
          <p:cNvPr id="270" name="Google Shape;270;p21"/>
          <p:cNvSpPr/>
          <p:nvPr/>
        </p:nvSpPr>
        <p:spPr>
          <a:xfrm>
            <a:off x="1997725" y="1257625"/>
            <a:ext cx="6792000" cy="127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1"/>
          <p:cNvSpPr/>
          <p:nvPr/>
        </p:nvSpPr>
        <p:spPr>
          <a:xfrm>
            <a:off x="1997725" y="2611300"/>
            <a:ext cx="6792000" cy="127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21"/>
          <p:cNvSpPr/>
          <p:nvPr/>
        </p:nvSpPr>
        <p:spPr>
          <a:xfrm rot="10800000">
            <a:off x="813675" y="803550"/>
            <a:ext cx="2763600" cy="520500"/>
          </a:xfrm>
          <a:prstGeom prst="bentUpArrow">
            <a:avLst>
              <a:gd fmla="val 25000" name="adj1"/>
              <a:gd fmla="val 25000" name="adj2"/>
              <a:gd fmla="val 25000" name="adj3"/>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1"/>
          <p:cNvSpPr txBox="1"/>
          <p:nvPr/>
        </p:nvSpPr>
        <p:spPr>
          <a:xfrm>
            <a:off x="763125" y="851988"/>
            <a:ext cx="25992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 from MDL </a:t>
            </a:r>
            <a:endParaRPr i="1"/>
          </a:p>
        </p:txBody>
      </p:sp>
      <p:sp>
        <p:nvSpPr>
          <p:cNvPr id="274" name="Google Shape;274;p21"/>
          <p:cNvSpPr/>
          <p:nvPr/>
        </p:nvSpPr>
        <p:spPr>
          <a:xfrm>
            <a:off x="53125" y="1616025"/>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1"/>
          <p:cNvSpPr/>
          <p:nvPr/>
        </p:nvSpPr>
        <p:spPr>
          <a:xfrm>
            <a:off x="495075" y="1616025"/>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1"/>
          <p:cNvSpPr/>
          <p:nvPr/>
        </p:nvSpPr>
        <p:spPr>
          <a:xfrm>
            <a:off x="937013" y="1616025"/>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1"/>
          <p:cNvSpPr/>
          <p:nvPr/>
        </p:nvSpPr>
        <p:spPr>
          <a:xfrm>
            <a:off x="1378950" y="1616025"/>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1"/>
          <p:cNvSpPr/>
          <p:nvPr/>
        </p:nvSpPr>
        <p:spPr>
          <a:xfrm>
            <a:off x="99325" y="3036700"/>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1"/>
          <p:cNvSpPr/>
          <p:nvPr/>
        </p:nvSpPr>
        <p:spPr>
          <a:xfrm>
            <a:off x="541275" y="3036700"/>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1"/>
          <p:cNvSpPr/>
          <p:nvPr/>
        </p:nvSpPr>
        <p:spPr>
          <a:xfrm>
            <a:off x="983213" y="3036700"/>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1"/>
          <p:cNvSpPr/>
          <p:nvPr/>
        </p:nvSpPr>
        <p:spPr>
          <a:xfrm>
            <a:off x="1425150" y="3036700"/>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1"/>
          <p:cNvSpPr txBox="1"/>
          <p:nvPr/>
        </p:nvSpPr>
        <p:spPr>
          <a:xfrm>
            <a:off x="1408800" y="2039625"/>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a:t>
            </a:r>
            <a:endParaRPr/>
          </a:p>
        </p:txBody>
      </p:sp>
      <p:sp>
        <p:nvSpPr>
          <p:cNvPr id="283" name="Google Shape;283;p21"/>
          <p:cNvSpPr txBox="1"/>
          <p:nvPr/>
        </p:nvSpPr>
        <p:spPr>
          <a:xfrm>
            <a:off x="966875" y="2039625"/>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284" name="Google Shape;284;p21"/>
          <p:cNvSpPr txBox="1"/>
          <p:nvPr/>
        </p:nvSpPr>
        <p:spPr>
          <a:xfrm>
            <a:off x="524950" y="2039625"/>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a:t>
            </a:r>
            <a:endParaRPr/>
          </a:p>
        </p:txBody>
      </p:sp>
      <p:sp>
        <p:nvSpPr>
          <p:cNvPr id="285" name="Google Shape;285;p21"/>
          <p:cNvSpPr txBox="1"/>
          <p:nvPr/>
        </p:nvSpPr>
        <p:spPr>
          <a:xfrm>
            <a:off x="83025" y="2039625"/>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286" name="Google Shape;286;p21"/>
          <p:cNvSpPr txBox="1"/>
          <p:nvPr/>
        </p:nvSpPr>
        <p:spPr>
          <a:xfrm>
            <a:off x="1438650" y="3460300"/>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a:t>
            </a:r>
            <a:endParaRPr/>
          </a:p>
        </p:txBody>
      </p:sp>
      <p:sp>
        <p:nvSpPr>
          <p:cNvPr id="287" name="Google Shape;287;p21"/>
          <p:cNvSpPr txBox="1"/>
          <p:nvPr/>
        </p:nvSpPr>
        <p:spPr>
          <a:xfrm>
            <a:off x="996725" y="3460300"/>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288" name="Google Shape;288;p21"/>
          <p:cNvSpPr txBox="1"/>
          <p:nvPr/>
        </p:nvSpPr>
        <p:spPr>
          <a:xfrm>
            <a:off x="554800" y="3460300"/>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a:t>
            </a:r>
            <a:endParaRPr/>
          </a:p>
        </p:txBody>
      </p:sp>
      <p:sp>
        <p:nvSpPr>
          <p:cNvPr id="289" name="Google Shape;289;p21"/>
          <p:cNvSpPr txBox="1"/>
          <p:nvPr/>
        </p:nvSpPr>
        <p:spPr>
          <a:xfrm>
            <a:off x="112875" y="3460300"/>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290" name="Google Shape;290;p21"/>
          <p:cNvSpPr/>
          <p:nvPr/>
        </p:nvSpPr>
        <p:spPr>
          <a:xfrm>
            <a:off x="2100550" y="1747675"/>
            <a:ext cx="318600" cy="294300"/>
          </a:xfrm>
          <a:prstGeom prst="ellipse">
            <a:avLst/>
          </a:prstGeom>
          <a:solidFill>
            <a:srgbClr val="FF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1"/>
          <p:cNvSpPr/>
          <p:nvPr/>
        </p:nvSpPr>
        <p:spPr>
          <a:xfrm>
            <a:off x="2100550" y="3101350"/>
            <a:ext cx="318600" cy="294300"/>
          </a:xfrm>
          <a:prstGeom prst="ellipse">
            <a:avLst/>
          </a:prstGeom>
          <a:solidFill>
            <a:srgbClr val="FF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1"/>
          <p:cNvSpPr txBox="1"/>
          <p:nvPr/>
        </p:nvSpPr>
        <p:spPr>
          <a:xfrm>
            <a:off x="1997725" y="2242975"/>
            <a:ext cx="13740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Lane 1 Grader</a:t>
            </a:r>
            <a:endParaRPr/>
          </a:p>
        </p:txBody>
      </p:sp>
      <p:cxnSp>
        <p:nvCxnSpPr>
          <p:cNvPr id="293" name="Google Shape;293;p21"/>
          <p:cNvCxnSpPr/>
          <p:nvPr/>
        </p:nvCxnSpPr>
        <p:spPr>
          <a:xfrm flipH="1" rot="10800000">
            <a:off x="1717850" y="2576913"/>
            <a:ext cx="7251300" cy="9000"/>
          </a:xfrm>
          <a:prstGeom prst="straightConnector1">
            <a:avLst/>
          </a:prstGeom>
          <a:noFill/>
          <a:ln cap="flat" cmpd="sng" w="38100">
            <a:solidFill>
              <a:srgbClr val="FF9900"/>
            </a:solidFill>
            <a:prstDash val="solid"/>
            <a:round/>
            <a:headEnd len="med" w="med" type="none"/>
            <a:tailEnd len="med" w="med" type="none"/>
          </a:ln>
        </p:spPr>
      </p:cxnSp>
      <p:sp>
        <p:nvSpPr>
          <p:cNvPr id="294" name="Google Shape;294;p21"/>
          <p:cNvSpPr txBox="1"/>
          <p:nvPr/>
        </p:nvSpPr>
        <p:spPr>
          <a:xfrm>
            <a:off x="7415725" y="2214525"/>
            <a:ext cx="13740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Lane 2 Grader</a:t>
            </a:r>
            <a:endParaRPr/>
          </a:p>
        </p:txBody>
      </p:sp>
      <p:sp>
        <p:nvSpPr>
          <p:cNvPr id="295" name="Google Shape;295;p21"/>
          <p:cNvSpPr txBox="1"/>
          <p:nvPr>
            <p:ph idx="1" type="body"/>
          </p:nvPr>
        </p:nvSpPr>
        <p:spPr>
          <a:xfrm>
            <a:off x="4632600" y="3911075"/>
            <a:ext cx="4320900" cy="1192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Flow</a:t>
            </a:r>
            <a:r>
              <a:rPr lang="en" sz="1200"/>
              <a:t>: - First throwers in the cue from each lane alternate throws until complete (1 practice throw, 2 record throws)</a:t>
            </a:r>
            <a:endParaRPr sz="1200"/>
          </a:p>
          <a:p>
            <a:pPr indent="0" lvl="0" marL="0" rtl="0" algn="l">
              <a:lnSpc>
                <a:spcPct val="100000"/>
              </a:lnSpc>
              <a:spcBef>
                <a:spcPts val="0"/>
              </a:spcBef>
              <a:spcAft>
                <a:spcPts val="0"/>
              </a:spcAft>
              <a:buNone/>
            </a:pPr>
            <a:r>
              <a:rPr lang="en" sz="1200"/>
              <a:t>- Fourth thrower in the cue retrieves balls until first thrower is complete</a:t>
            </a:r>
            <a:endParaRPr sz="1200"/>
          </a:p>
          <a:p>
            <a:pPr indent="0" lvl="0" marL="0" rtl="0" algn="l">
              <a:lnSpc>
                <a:spcPct val="100000"/>
              </a:lnSpc>
              <a:spcBef>
                <a:spcPts val="0"/>
              </a:spcBef>
              <a:spcAft>
                <a:spcPts val="0"/>
              </a:spcAft>
              <a:buNone/>
            </a:pPr>
            <a:r>
              <a:rPr lang="en" sz="1200"/>
              <a:t>- When complete, thrower becomes retriever, #2 in cue moves forward, original retriever joins the cue</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22"/>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Hand-Release Push-Up (HRPU)</a:t>
            </a:r>
            <a:endParaRPr/>
          </a:p>
        </p:txBody>
      </p:sp>
      <p:graphicFrame>
        <p:nvGraphicFramePr>
          <p:cNvPr id="301" name="Google Shape;301;p22"/>
          <p:cNvGraphicFramePr/>
          <p:nvPr/>
        </p:nvGraphicFramePr>
        <p:xfrm>
          <a:off x="2595475" y="1811035"/>
          <a:ext cx="3000000" cy="3000000"/>
        </p:xfrm>
        <a:graphic>
          <a:graphicData uri="http://schemas.openxmlformats.org/drawingml/2006/table">
            <a:tbl>
              <a:tblPr>
                <a:noFill/>
                <a:tableStyleId>{CA1BF694-F1CE-4D4D-B970-5B9D9B99168F}</a:tableStyleId>
              </a:tblPr>
              <a:tblGrid>
                <a:gridCol w="382850"/>
                <a:gridCol w="382850"/>
                <a:gridCol w="382850"/>
                <a:gridCol w="382850"/>
                <a:gridCol w="382850"/>
                <a:gridCol w="382850"/>
                <a:gridCol w="382850"/>
                <a:gridCol w="382850"/>
                <a:gridCol w="382850"/>
                <a:gridCol w="382850"/>
                <a:gridCol w="382850"/>
                <a:gridCol w="382850"/>
                <a:gridCol w="382850"/>
                <a:gridCol w="382850"/>
                <a:gridCol w="382850"/>
                <a:gridCol w="382850"/>
              </a:tblGrid>
              <a:tr h="1318775">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088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955250">
                <a:tc>
                  <a:txBody>
                    <a:bodyPr/>
                    <a:lstStyle/>
                    <a:p>
                      <a:pPr indent="0" lvl="0" marL="0" rtl="0" algn="l">
                        <a:spcBef>
                          <a:spcPts val="0"/>
                        </a:spcBef>
                        <a:spcAft>
                          <a:spcPts val="0"/>
                        </a:spcAft>
                        <a:buNone/>
                      </a:pPr>
                      <a:r>
                        <a:rPr lang="en"/>
                        <a:t>1</a:t>
                      </a:r>
                      <a:endParaRPr/>
                    </a:p>
                  </a:txBody>
                  <a:tcPr marT="91425" marB="91425" marR="91425" marL="91425"/>
                </a:tc>
                <a:tc>
                  <a:txBody>
                    <a:bodyPr/>
                    <a:lstStyle/>
                    <a:p>
                      <a:pPr indent="0" lvl="0" marL="0" rtl="0" algn="l">
                        <a:spcBef>
                          <a:spcPts val="0"/>
                        </a:spcBef>
                        <a:spcAft>
                          <a:spcPts val="0"/>
                        </a:spcAft>
                        <a:buNone/>
                      </a:pPr>
                      <a:r>
                        <a:rPr lang="en"/>
                        <a:t>2</a:t>
                      </a:r>
                      <a:endParaRPr/>
                    </a:p>
                  </a:txBody>
                  <a:tcPr marT="91425" marB="91425" marR="91425" marL="91425"/>
                </a:tc>
                <a:tc>
                  <a:txBody>
                    <a:bodyPr/>
                    <a:lstStyle/>
                    <a:p>
                      <a:pPr indent="0" lvl="0" marL="0" rtl="0" algn="l">
                        <a:spcBef>
                          <a:spcPts val="0"/>
                        </a:spcBef>
                        <a:spcAft>
                          <a:spcPts val="0"/>
                        </a:spcAft>
                        <a:buNone/>
                      </a:pPr>
                      <a:r>
                        <a:rPr lang="en"/>
                        <a:t>3</a:t>
                      </a:r>
                      <a:endParaRPr/>
                    </a:p>
                  </a:txBody>
                  <a:tcPr marT="91425" marB="91425" marR="91425" marL="91425"/>
                </a:tc>
                <a:tc>
                  <a:txBody>
                    <a:bodyPr/>
                    <a:lstStyle/>
                    <a:p>
                      <a:pPr indent="0" lvl="0" marL="0" rtl="0" algn="l">
                        <a:spcBef>
                          <a:spcPts val="0"/>
                        </a:spcBef>
                        <a:spcAft>
                          <a:spcPts val="0"/>
                        </a:spcAft>
                        <a:buNone/>
                      </a:pPr>
                      <a:r>
                        <a:rPr lang="en"/>
                        <a:t>4</a:t>
                      </a:r>
                      <a:endParaRPr/>
                    </a:p>
                  </a:txBody>
                  <a:tcPr marT="91425" marB="91425" marR="91425" marL="91425"/>
                </a:tc>
                <a:tc>
                  <a:txBody>
                    <a:bodyPr/>
                    <a:lstStyle/>
                    <a:p>
                      <a:pPr indent="0" lvl="0" marL="0" rtl="0" algn="l">
                        <a:spcBef>
                          <a:spcPts val="0"/>
                        </a:spcBef>
                        <a:spcAft>
                          <a:spcPts val="0"/>
                        </a:spcAft>
                        <a:buNone/>
                      </a:pPr>
                      <a:r>
                        <a:rPr lang="en"/>
                        <a:t>5</a:t>
                      </a:r>
                      <a:endParaRPr/>
                    </a:p>
                  </a:txBody>
                  <a:tcPr marT="91425" marB="91425" marR="91425" marL="91425"/>
                </a:tc>
                <a:tc>
                  <a:txBody>
                    <a:bodyPr/>
                    <a:lstStyle/>
                    <a:p>
                      <a:pPr indent="0" lvl="0" marL="0" rtl="0" algn="l">
                        <a:spcBef>
                          <a:spcPts val="0"/>
                        </a:spcBef>
                        <a:spcAft>
                          <a:spcPts val="0"/>
                        </a:spcAft>
                        <a:buNone/>
                      </a:pPr>
                      <a:r>
                        <a:rPr lang="en"/>
                        <a:t>6</a:t>
                      </a:r>
                      <a:endParaRPr/>
                    </a:p>
                  </a:txBody>
                  <a:tcPr marT="91425" marB="91425" marR="91425" marL="91425"/>
                </a:tc>
                <a:tc>
                  <a:txBody>
                    <a:bodyPr/>
                    <a:lstStyle/>
                    <a:p>
                      <a:pPr indent="0" lvl="0" marL="0" rtl="0" algn="l">
                        <a:spcBef>
                          <a:spcPts val="0"/>
                        </a:spcBef>
                        <a:spcAft>
                          <a:spcPts val="0"/>
                        </a:spcAft>
                        <a:buNone/>
                      </a:pPr>
                      <a:r>
                        <a:rPr lang="en"/>
                        <a:t>7</a:t>
                      </a:r>
                      <a:endParaRPr/>
                    </a:p>
                  </a:txBody>
                  <a:tcPr marT="91425" marB="91425" marR="91425" marL="91425"/>
                </a:tc>
                <a:tc>
                  <a:txBody>
                    <a:bodyPr/>
                    <a:lstStyle/>
                    <a:p>
                      <a:pPr indent="0" lvl="0" marL="0" rtl="0" algn="l">
                        <a:spcBef>
                          <a:spcPts val="0"/>
                        </a:spcBef>
                        <a:spcAft>
                          <a:spcPts val="0"/>
                        </a:spcAft>
                        <a:buNone/>
                      </a:pPr>
                      <a:r>
                        <a:rPr lang="en"/>
                        <a:t>8</a:t>
                      </a:r>
                      <a:endParaRPr/>
                    </a:p>
                  </a:txBody>
                  <a:tcPr marT="91425" marB="91425" marR="91425" marL="91425"/>
                </a:tc>
                <a:tc>
                  <a:txBody>
                    <a:bodyPr/>
                    <a:lstStyle/>
                    <a:p>
                      <a:pPr indent="0" lvl="0" marL="0" rtl="0" algn="l">
                        <a:spcBef>
                          <a:spcPts val="0"/>
                        </a:spcBef>
                        <a:spcAft>
                          <a:spcPts val="0"/>
                        </a:spcAft>
                        <a:buNone/>
                      </a:pPr>
                      <a:r>
                        <a:rPr lang="en"/>
                        <a:t>9</a:t>
                      </a:r>
                      <a:endParaRPr/>
                    </a:p>
                  </a:txBody>
                  <a:tcPr marT="91425" marB="91425" marR="91425" marL="91425"/>
                </a:tc>
                <a:tc>
                  <a:txBody>
                    <a:bodyPr/>
                    <a:lstStyle/>
                    <a:p>
                      <a:pPr indent="0" lvl="0" marL="0" rtl="0" algn="l">
                        <a:spcBef>
                          <a:spcPts val="0"/>
                        </a:spcBef>
                        <a:spcAft>
                          <a:spcPts val="0"/>
                        </a:spcAft>
                        <a:buNone/>
                      </a:pPr>
                      <a:r>
                        <a:rPr lang="en"/>
                        <a:t>10</a:t>
                      </a:r>
                      <a:endParaRPr/>
                    </a:p>
                  </a:txBody>
                  <a:tcPr marT="91425" marB="91425" marR="91425" marL="91425"/>
                </a:tc>
                <a:tc>
                  <a:txBody>
                    <a:bodyPr/>
                    <a:lstStyle/>
                    <a:p>
                      <a:pPr indent="0" lvl="0" marL="0" rtl="0" algn="l">
                        <a:spcBef>
                          <a:spcPts val="0"/>
                        </a:spcBef>
                        <a:spcAft>
                          <a:spcPts val="0"/>
                        </a:spcAft>
                        <a:buNone/>
                      </a:pPr>
                      <a:r>
                        <a:rPr lang="en"/>
                        <a:t>11</a:t>
                      </a:r>
                      <a:endParaRPr/>
                    </a:p>
                  </a:txBody>
                  <a:tcPr marT="91425" marB="91425" marR="91425" marL="91425"/>
                </a:tc>
                <a:tc>
                  <a:txBody>
                    <a:bodyPr/>
                    <a:lstStyle/>
                    <a:p>
                      <a:pPr indent="0" lvl="0" marL="0" rtl="0" algn="l">
                        <a:spcBef>
                          <a:spcPts val="0"/>
                        </a:spcBef>
                        <a:spcAft>
                          <a:spcPts val="0"/>
                        </a:spcAft>
                        <a:buNone/>
                      </a:pPr>
                      <a:r>
                        <a:rPr lang="en"/>
                        <a:t>12</a:t>
                      </a:r>
                      <a:endParaRPr/>
                    </a:p>
                  </a:txBody>
                  <a:tcPr marT="91425" marB="91425" marR="91425" marL="91425"/>
                </a:tc>
                <a:tc>
                  <a:txBody>
                    <a:bodyPr/>
                    <a:lstStyle/>
                    <a:p>
                      <a:pPr indent="0" lvl="0" marL="0" rtl="0" algn="l">
                        <a:spcBef>
                          <a:spcPts val="0"/>
                        </a:spcBef>
                        <a:spcAft>
                          <a:spcPts val="0"/>
                        </a:spcAft>
                        <a:buNone/>
                      </a:pPr>
                      <a:r>
                        <a:rPr lang="en"/>
                        <a:t>13</a:t>
                      </a:r>
                      <a:endParaRPr/>
                    </a:p>
                  </a:txBody>
                  <a:tcPr marT="91425" marB="91425" marR="91425" marL="91425"/>
                </a:tc>
                <a:tc>
                  <a:txBody>
                    <a:bodyPr/>
                    <a:lstStyle/>
                    <a:p>
                      <a:pPr indent="0" lvl="0" marL="0" rtl="0" algn="l">
                        <a:spcBef>
                          <a:spcPts val="0"/>
                        </a:spcBef>
                        <a:spcAft>
                          <a:spcPts val="0"/>
                        </a:spcAft>
                        <a:buNone/>
                      </a:pPr>
                      <a:r>
                        <a:rPr lang="en"/>
                        <a:t>14</a:t>
                      </a:r>
                      <a:endParaRPr/>
                    </a:p>
                  </a:txBody>
                  <a:tcPr marT="91425" marB="91425" marR="91425" marL="91425"/>
                </a:tc>
                <a:tc>
                  <a:txBody>
                    <a:bodyPr/>
                    <a:lstStyle/>
                    <a:p>
                      <a:pPr indent="0" lvl="0" marL="0" rtl="0" algn="l">
                        <a:spcBef>
                          <a:spcPts val="0"/>
                        </a:spcBef>
                        <a:spcAft>
                          <a:spcPts val="0"/>
                        </a:spcAft>
                        <a:buNone/>
                      </a:pPr>
                      <a:r>
                        <a:rPr lang="en"/>
                        <a:t>15</a:t>
                      </a:r>
                      <a:endParaRPr/>
                    </a:p>
                  </a:txBody>
                  <a:tcPr marT="91425" marB="91425" marR="91425" marL="91425"/>
                </a:tc>
                <a:tc>
                  <a:txBody>
                    <a:bodyPr/>
                    <a:lstStyle/>
                    <a:p>
                      <a:pPr indent="0" lvl="0" marL="0" rtl="0" algn="l">
                        <a:spcBef>
                          <a:spcPts val="0"/>
                        </a:spcBef>
                        <a:spcAft>
                          <a:spcPts val="0"/>
                        </a:spcAft>
                        <a:buNone/>
                      </a:pPr>
                      <a:r>
                        <a:rPr lang="en"/>
                        <a:t>16</a:t>
                      </a:r>
                      <a:endParaRPr/>
                    </a:p>
                  </a:txBody>
                  <a:tcPr marT="91425" marB="91425" marR="91425" marL="91425"/>
                </a:tc>
              </a:tr>
            </a:tbl>
          </a:graphicData>
        </a:graphic>
      </p:graphicFrame>
      <p:graphicFrame>
        <p:nvGraphicFramePr>
          <p:cNvPr id="302" name="Google Shape;302;p22"/>
          <p:cNvGraphicFramePr/>
          <p:nvPr/>
        </p:nvGraphicFramePr>
        <p:xfrm>
          <a:off x="2595475" y="1126875"/>
          <a:ext cx="3000000" cy="3000000"/>
        </p:xfrm>
        <a:graphic>
          <a:graphicData uri="http://schemas.openxmlformats.org/drawingml/2006/table">
            <a:tbl>
              <a:tblPr>
                <a:noFill/>
                <a:tableStyleId>{CA1BF694-F1CE-4D4D-B970-5B9D9B99168F}</a:tableStyleId>
              </a:tblPr>
              <a:tblGrid>
                <a:gridCol w="382850"/>
                <a:gridCol w="382850"/>
                <a:gridCol w="382850"/>
                <a:gridCol w="382850"/>
                <a:gridCol w="382850"/>
                <a:gridCol w="382850"/>
                <a:gridCol w="382850"/>
                <a:gridCol w="382850"/>
                <a:gridCol w="382850"/>
                <a:gridCol w="382850"/>
                <a:gridCol w="382850"/>
                <a:gridCol w="382850"/>
                <a:gridCol w="382850"/>
                <a:gridCol w="382850"/>
                <a:gridCol w="382850"/>
                <a:gridCol w="38285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303" name="Google Shape;303;p22"/>
          <p:cNvSpPr/>
          <p:nvPr/>
        </p:nvSpPr>
        <p:spPr>
          <a:xfrm>
            <a:off x="2023375" y="1126875"/>
            <a:ext cx="465600" cy="3268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2"/>
          <p:cNvSpPr/>
          <p:nvPr/>
        </p:nvSpPr>
        <p:spPr>
          <a:xfrm>
            <a:off x="4892575" y="824175"/>
            <a:ext cx="2212500" cy="302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2"/>
          <p:cNvSpPr/>
          <p:nvPr/>
        </p:nvSpPr>
        <p:spPr>
          <a:xfrm>
            <a:off x="5658273" y="2404678"/>
            <a:ext cx="302700" cy="18972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2"/>
          <p:cNvSpPr/>
          <p:nvPr/>
        </p:nvSpPr>
        <p:spPr>
          <a:xfrm>
            <a:off x="2023375" y="11188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2"/>
          <p:cNvSpPr/>
          <p:nvPr/>
        </p:nvSpPr>
        <p:spPr>
          <a:xfrm>
            <a:off x="2023375" y="13519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2"/>
          <p:cNvSpPr/>
          <p:nvPr/>
        </p:nvSpPr>
        <p:spPr>
          <a:xfrm>
            <a:off x="2023375" y="15850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2"/>
          <p:cNvSpPr/>
          <p:nvPr/>
        </p:nvSpPr>
        <p:spPr>
          <a:xfrm>
            <a:off x="2023375" y="18195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2"/>
          <p:cNvSpPr/>
          <p:nvPr/>
        </p:nvSpPr>
        <p:spPr>
          <a:xfrm>
            <a:off x="2023375" y="20541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2"/>
          <p:cNvSpPr/>
          <p:nvPr/>
        </p:nvSpPr>
        <p:spPr>
          <a:xfrm>
            <a:off x="2023375" y="22886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2"/>
          <p:cNvSpPr/>
          <p:nvPr/>
        </p:nvSpPr>
        <p:spPr>
          <a:xfrm>
            <a:off x="2023375" y="25232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2"/>
          <p:cNvSpPr/>
          <p:nvPr/>
        </p:nvSpPr>
        <p:spPr>
          <a:xfrm>
            <a:off x="2023375" y="27563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2"/>
          <p:cNvSpPr/>
          <p:nvPr/>
        </p:nvSpPr>
        <p:spPr>
          <a:xfrm>
            <a:off x="2023375" y="29894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2"/>
          <p:cNvSpPr/>
          <p:nvPr/>
        </p:nvSpPr>
        <p:spPr>
          <a:xfrm>
            <a:off x="2023375" y="32239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2"/>
          <p:cNvSpPr/>
          <p:nvPr/>
        </p:nvSpPr>
        <p:spPr>
          <a:xfrm>
            <a:off x="2023375" y="34585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2"/>
          <p:cNvSpPr/>
          <p:nvPr/>
        </p:nvSpPr>
        <p:spPr>
          <a:xfrm>
            <a:off x="2023375" y="36930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2"/>
          <p:cNvSpPr/>
          <p:nvPr/>
        </p:nvSpPr>
        <p:spPr>
          <a:xfrm>
            <a:off x="2023375" y="392760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2"/>
          <p:cNvSpPr/>
          <p:nvPr/>
        </p:nvSpPr>
        <p:spPr>
          <a:xfrm>
            <a:off x="2023375" y="4162150"/>
            <a:ext cx="465600" cy="233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2"/>
          <p:cNvSpPr txBox="1"/>
          <p:nvPr/>
        </p:nvSpPr>
        <p:spPr>
          <a:xfrm>
            <a:off x="3050825" y="3971775"/>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Standing Power Throw</a:t>
            </a:r>
            <a:endParaRPr/>
          </a:p>
        </p:txBody>
      </p:sp>
      <p:sp>
        <p:nvSpPr>
          <p:cNvPr id="321" name="Google Shape;321;p22"/>
          <p:cNvSpPr txBox="1"/>
          <p:nvPr/>
        </p:nvSpPr>
        <p:spPr>
          <a:xfrm>
            <a:off x="3050825" y="312870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Hand-Release Push-Up</a:t>
            </a:r>
            <a:endParaRPr/>
          </a:p>
        </p:txBody>
      </p:sp>
      <p:sp>
        <p:nvSpPr>
          <p:cNvPr id="322" name="Google Shape;322;p22"/>
          <p:cNvSpPr txBox="1"/>
          <p:nvPr/>
        </p:nvSpPr>
        <p:spPr>
          <a:xfrm>
            <a:off x="3050825" y="235995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Spring-Drag-Carry</a:t>
            </a:r>
            <a:endParaRPr/>
          </a:p>
        </p:txBody>
      </p:sp>
      <p:sp>
        <p:nvSpPr>
          <p:cNvPr id="323" name="Google Shape;323;p22"/>
          <p:cNvSpPr txBox="1"/>
          <p:nvPr/>
        </p:nvSpPr>
        <p:spPr>
          <a:xfrm>
            <a:off x="3050825" y="1113175"/>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Leg Tuck</a:t>
            </a:r>
            <a:endParaRPr/>
          </a:p>
        </p:txBody>
      </p:sp>
      <p:sp>
        <p:nvSpPr>
          <p:cNvPr id="324" name="Google Shape;324;p22"/>
          <p:cNvSpPr txBox="1"/>
          <p:nvPr/>
        </p:nvSpPr>
        <p:spPr>
          <a:xfrm rot="-5400000">
            <a:off x="973525" y="2537350"/>
            <a:ext cx="25653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Maximum Deadlift</a:t>
            </a:r>
            <a:endParaRPr/>
          </a:p>
        </p:txBody>
      </p:sp>
      <p:sp>
        <p:nvSpPr>
          <p:cNvPr id="325" name="Google Shape;325;p22"/>
          <p:cNvSpPr txBox="1"/>
          <p:nvPr/>
        </p:nvSpPr>
        <p:spPr>
          <a:xfrm rot="-5400000">
            <a:off x="5485625" y="2894150"/>
            <a:ext cx="6480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a:t>
            </a:r>
            <a:endParaRPr i="1"/>
          </a:p>
        </p:txBody>
      </p:sp>
      <p:sp>
        <p:nvSpPr>
          <p:cNvPr id="326" name="Google Shape;326;p22"/>
          <p:cNvSpPr txBox="1"/>
          <p:nvPr/>
        </p:nvSpPr>
        <p:spPr>
          <a:xfrm>
            <a:off x="4892575" y="792250"/>
            <a:ext cx="22971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 to Run</a:t>
            </a:r>
            <a:endParaRPr i="1"/>
          </a:p>
        </p:txBody>
      </p:sp>
      <p:sp>
        <p:nvSpPr>
          <p:cNvPr id="327" name="Google Shape;327;p22"/>
          <p:cNvSpPr txBox="1"/>
          <p:nvPr>
            <p:ph idx="1" type="body"/>
          </p:nvPr>
        </p:nvSpPr>
        <p:spPr>
          <a:xfrm>
            <a:off x="95725" y="1126875"/>
            <a:ext cx="1821000" cy="3710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HRPU </a:t>
            </a:r>
            <a:r>
              <a:rPr b="1" lang="en" sz="1200"/>
              <a:t>Key Tasks</a:t>
            </a:r>
            <a:r>
              <a:rPr lang="en" sz="1200"/>
              <a:t>: </a:t>
            </a:r>
            <a:endParaRPr sz="1200"/>
          </a:p>
          <a:p>
            <a:pPr indent="0" lvl="0" marL="0" rtl="0" algn="l">
              <a:lnSpc>
                <a:spcPct val="100000"/>
              </a:lnSpc>
              <a:spcBef>
                <a:spcPts val="0"/>
              </a:spcBef>
              <a:spcAft>
                <a:spcPts val="0"/>
              </a:spcAft>
              <a:buNone/>
            </a:pPr>
            <a:r>
              <a:rPr lang="en" sz="1200"/>
              <a:t>- Graders recover scorecards for the 4 Soldiers in their respective lanes</a:t>
            </a:r>
            <a:endParaRPr sz="1200"/>
          </a:p>
          <a:p>
            <a:pPr indent="0" lvl="0" marL="0" rtl="0" algn="l">
              <a:lnSpc>
                <a:spcPct val="100000"/>
              </a:lnSpc>
              <a:spcBef>
                <a:spcPts val="0"/>
              </a:spcBef>
              <a:spcAft>
                <a:spcPts val="0"/>
              </a:spcAft>
              <a:buNone/>
            </a:pPr>
            <a:r>
              <a:rPr lang="en" sz="1200"/>
              <a:t> - all lanes begin simultaneously on a single “common-clock”</a:t>
            </a:r>
            <a:endParaRPr sz="1200"/>
          </a:p>
          <a:p>
            <a:pPr indent="0" lvl="0" marL="0" rtl="0" algn="l">
              <a:lnSpc>
                <a:spcPct val="100000"/>
              </a:lnSpc>
              <a:spcBef>
                <a:spcPts val="0"/>
              </a:spcBef>
              <a:spcAft>
                <a:spcPts val="0"/>
              </a:spcAft>
              <a:buNone/>
            </a:pPr>
            <a:r>
              <a:rPr lang="en" sz="1200"/>
              <a:t>- Performers continue to execute in order of heaviest to lightest deadlift.</a:t>
            </a:r>
            <a:endParaRPr sz="1200"/>
          </a:p>
          <a:p>
            <a:pPr indent="0" lvl="0" marL="0" rtl="0" algn="l">
              <a:lnSpc>
                <a:spcPct val="100000"/>
              </a:lnSpc>
              <a:spcBef>
                <a:spcPts val="0"/>
              </a:spcBef>
              <a:spcAft>
                <a:spcPts val="0"/>
              </a:spcAft>
              <a:buNone/>
            </a:pPr>
            <a:r>
              <a:rPr lang="en" sz="1200"/>
              <a:t>- </a:t>
            </a:r>
            <a:r>
              <a:rPr b="1" lang="en" sz="1200"/>
              <a:t>After the 2nd iteration of push-ups, the next group of 64 Soldiers should start the MDL.</a:t>
            </a:r>
            <a:endParaRPr b="1" sz="1200"/>
          </a:p>
        </p:txBody>
      </p:sp>
      <p:sp>
        <p:nvSpPr>
          <p:cNvPr id="328" name="Google Shape;328;p22"/>
          <p:cNvSpPr txBox="1"/>
          <p:nvPr/>
        </p:nvSpPr>
        <p:spPr>
          <a:xfrm>
            <a:off x="2595475" y="4416150"/>
            <a:ext cx="6125700" cy="64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2"/>
                </a:solidFill>
              </a:rPr>
              <a:t>*** As the first group of 64 Soldiers finishes the SPT event, the 5 minute MDL warm-up should begin.  Halfway through push-ups, the 2nd group of 64 Soldiers should begin the test.  This should be about 25 minutes into the overall test time.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2" name="Shape 332"/>
        <p:cNvGrpSpPr/>
        <p:nvPr/>
      </p:nvGrpSpPr>
      <p:grpSpPr>
        <a:xfrm>
          <a:off x="0" y="0"/>
          <a:ext cx="0" cy="0"/>
          <a:chOff x="0" y="0"/>
          <a:chExt cx="0" cy="0"/>
        </a:xfrm>
      </p:grpSpPr>
      <p:sp>
        <p:nvSpPr>
          <p:cNvPr id="333" name="Google Shape;333;p23"/>
          <p:cNvSpPr/>
          <p:nvPr/>
        </p:nvSpPr>
        <p:spPr>
          <a:xfrm>
            <a:off x="292675" y="803038"/>
            <a:ext cx="2212500" cy="3027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3"/>
          <p:cNvSpPr txBox="1"/>
          <p:nvPr>
            <p:ph type="title"/>
          </p:nvPr>
        </p:nvSpPr>
        <p:spPr>
          <a:xfrm>
            <a:off x="311700" y="784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Sprint-Drag-Carry (SDC)</a:t>
            </a:r>
            <a:endParaRPr/>
          </a:p>
        </p:txBody>
      </p:sp>
      <p:sp>
        <p:nvSpPr>
          <p:cNvPr id="335" name="Google Shape;335;p23"/>
          <p:cNvSpPr txBox="1"/>
          <p:nvPr>
            <p:ph idx="1" type="body"/>
          </p:nvPr>
        </p:nvSpPr>
        <p:spPr>
          <a:xfrm>
            <a:off x="311700" y="3932550"/>
            <a:ext cx="4320900" cy="1041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200"/>
              <a:t>SDC </a:t>
            </a:r>
            <a:r>
              <a:rPr b="1" lang="en" sz="1200"/>
              <a:t>Key Tasks</a:t>
            </a:r>
            <a:r>
              <a:rPr lang="en" sz="1200"/>
              <a:t>: - Soldiers maintain order from heaviest to lightest MDL *this is critical to minimize the execution time of the SDC event because it decreases the chances of very fast performers executing the test at the same time as very slow performers.</a:t>
            </a:r>
            <a:endParaRPr sz="1200"/>
          </a:p>
        </p:txBody>
      </p:sp>
      <p:sp>
        <p:nvSpPr>
          <p:cNvPr id="336" name="Google Shape;336;p23"/>
          <p:cNvSpPr/>
          <p:nvPr/>
        </p:nvSpPr>
        <p:spPr>
          <a:xfrm>
            <a:off x="1997725" y="1257625"/>
            <a:ext cx="6792000" cy="127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23"/>
          <p:cNvSpPr/>
          <p:nvPr/>
        </p:nvSpPr>
        <p:spPr>
          <a:xfrm>
            <a:off x="1997725" y="2611300"/>
            <a:ext cx="6792000" cy="1274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23"/>
          <p:cNvSpPr txBox="1"/>
          <p:nvPr/>
        </p:nvSpPr>
        <p:spPr>
          <a:xfrm>
            <a:off x="-53075" y="742575"/>
            <a:ext cx="2599200" cy="42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
              <a:t>Flow from SPT/HRPU </a:t>
            </a:r>
            <a:endParaRPr i="1"/>
          </a:p>
        </p:txBody>
      </p:sp>
      <p:sp>
        <p:nvSpPr>
          <p:cNvPr id="339" name="Google Shape;339;p23"/>
          <p:cNvSpPr/>
          <p:nvPr/>
        </p:nvSpPr>
        <p:spPr>
          <a:xfrm>
            <a:off x="53125" y="1616025"/>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3"/>
          <p:cNvSpPr/>
          <p:nvPr/>
        </p:nvSpPr>
        <p:spPr>
          <a:xfrm>
            <a:off x="495075" y="1616025"/>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3"/>
          <p:cNvSpPr/>
          <p:nvPr/>
        </p:nvSpPr>
        <p:spPr>
          <a:xfrm>
            <a:off x="937013" y="1616025"/>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3"/>
          <p:cNvSpPr/>
          <p:nvPr/>
        </p:nvSpPr>
        <p:spPr>
          <a:xfrm>
            <a:off x="1378950" y="1616025"/>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3"/>
          <p:cNvSpPr/>
          <p:nvPr/>
        </p:nvSpPr>
        <p:spPr>
          <a:xfrm>
            <a:off x="99325" y="3036700"/>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3"/>
          <p:cNvSpPr/>
          <p:nvPr/>
        </p:nvSpPr>
        <p:spPr>
          <a:xfrm>
            <a:off x="541275" y="3036700"/>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23"/>
          <p:cNvSpPr/>
          <p:nvPr/>
        </p:nvSpPr>
        <p:spPr>
          <a:xfrm>
            <a:off x="983213" y="3036700"/>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3"/>
          <p:cNvSpPr/>
          <p:nvPr/>
        </p:nvSpPr>
        <p:spPr>
          <a:xfrm>
            <a:off x="1425150" y="3036700"/>
            <a:ext cx="318600" cy="4236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3"/>
          <p:cNvSpPr txBox="1"/>
          <p:nvPr/>
        </p:nvSpPr>
        <p:spPr>
          <a:xfrm>
            <a:off x="1408800" y="2039625"/>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a:t>
            </a:r>
            <a:endParaRPr/>
          </a:p>
        </p:txBody>
      </p:sp>
      <p:sp>
        <p:nvSpPr>
          <p:cNvPr id="348" name="Google Shape;348;p23"/>
          <p:cNvSpPr txBox="1"/>
          <p:nvPr/>
        </p:nvSpPr>
        <p:spPr>
          <a:xfrm>
            <a:off x="966875" y="2039625"/>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349" name="Google Shape;349;p23"/>
          <p:cNvSpPr txBox="1"/>
          <p:nvPr/>
        </p:nvSpPr>
        <p:spPr>
          <a:xfrm>
            <a:off x="524950" y="2039625"/>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a:t>
            </a:r>
            <a:endParaRPr/>
          </a:p>
        </p:txBody>
      </p:sp>
      <p:sp>
        <p:nvSpPr>
          <p:cNvPr id="350" name="Google Shape;350;p23"/>
          <p:cNvSpPr txBox="1"/>
          <p:nvPr/>
        </p:nvSpPr>
        <p:spPr>
          <a:xfrm>
            <a:off x="83025" y="2039625"/>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351" name="Google Shape;351;p23"/>
          <p:cNvSpPr txBox="1"/>
          <p:nvPr/>
        </p:nvSpPr>
        <p:spPr>
          <a:xfrm>
            <a:off x="1438650" y="3460300"/>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1</a:t>
            </a:r>
            <a:endParaRPr/>
          </a:p>
        </p:txBody>
      </p:sp>
      <p:sp>
        <p:nvSpPr>
          <p:cNvPr id="352" name="Google Shape;352;p23"/>
          <p:cNvSpPr txBox="1"/>
          <p:nvPr/>
        </p:nvSpPr>
        <p:spPr>
          <a:xfrm>
            <a:off x="996725" y="3460300"/>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2</a:t>
            </a:r>
            <a:endParaRPr/>
          </a:p>
        </p:txBody>
      </p:sp>
      <p:sp>
        <p:nvSpPr>
          <p:cNvPr id="353" name="Google Shape;353;p23"/>
          <p:cNvSpPr txBox="1"/>
          <p:nvPr/>
        </p:nvSpPr>
        <p:spPr>
          <a:xfrm>
            <a:off x="554800" y="3460300"/>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3</a:t>
            </a:r>
            <a:endParaRPr/>
          </a:p>
        </p:txBody>
      </p:sp>
      <p:sp>
        <p:nvSpPr>
          <p:cNvPr id="354" name="Google Shape;354;p23"/>
          <p:cNvSpPr txBox="1"/>
          <p:nvPr/>
        </p:nvSpPr>
        <p:spPr>
          <a:xfrm>
            <a:off x="112875" y="3460300"/>
            <a:ext cx="258900" cy="34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4</a:t>
            </a:r>
            <a:endParaRPr/>
          </a:p>
        </p:txBody>
      </p:sp>
      <p:sp>
        <p:nvSpPr>
          <p:cNvPr id="355" name="Google Shape;355;p23"/>
          <p:cNvSpPr txBox="1"/>
          <p:nvPr/>
        </p:nvSpPr>
        <p:spPr>
          <a:xfrm>
            <a:off x="5290900" y="889275"/>
            <a:ext cx="13740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Lane 1 Grader</a:t>
            </a:r>
            <a:endParaRPr/>
          </a:p>
        </p:txBody>
      </p:sp>
      <p:sp>
        <p:nvSpPr>
          <p:cNvPr id="356" name="Google Shape;356;p23"/>
          <p:cNvSpPr txBox="1"/>
          <p:nvPr/>
        </p:nvSpPr>
        <p:spPr>
          <a:xfrm>
            <a:off x="5290900" y="2165200"/>
            <a:ext cx="13740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Lane 2 Grader</a:t>
            </a:r>
            <a:endParaRPr/>
          </a:p>
        </p:txBody>
      </p:sp>
      <p:sp>
        <p:nvSpPr>
          <p:cNvPr id="357" name="Google Shape;357;p23"/>
          <p:cNvSpPr txBox="1"/>
          <p:nvPr>
            <p:ph idx="1" type="body"/>
          </p:nvPr>
        </p:nvSpPr>
        <p:spPr>
          <a:xfrm>
            <a:off x="4632600" y="3911075"/>
            <a:ext cx="4320900" cy="1192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t>- Execute this test on a single “common-clock.”</a:t>
            </a:r>
            <a:endParaRPr sz="1200"/>
          </a:p>
          <a:p>
            <a:pPr indent="0" lvl="0" marL="0" rtl="0" algn="l">
              <a:lnSpc>
                <a:spcPct val="100000"/>
              </a:lnSpc>
              <a:spcBef>
                <a:spcPts val="0"/>
              </a:spcBef>
              <a:spcAft>
                <a:spcPts val="0"/>
              </a:spcAft>
              <a:buNone/>
            </a:pPr>
            <a:r>
              <a:rPr lang="en" sz="1200"/>
              <a:t>- Soldiers waiting in line quickly reset the equipment when </a:t>
            </a:r>
            <a:r>
              <a:rPr lang="en" sz="1200"/>
              <a:t>in between</a:t>
            </a:r>
            <a:r>
              <a:rPr lang="en" sz="1200"/>
              <a:t> iterations</a:t>
            </a:r>
            <a:endParaRPr sz="1200"/>
          </a:p>
          <a:p>
            <a:pPr indent="0" lvl="0" marL="0" rtl="0" algn="l">
              <a:lnSpc>
                <a:spcPct val="100000"/>
              </a:lnSpc>
              <a:spcBef>
                <a:spcPts val="0"/>
              </a:spcBef>
              <a:spcAft>
                <a:spcPts val="0"/>
              </a:spcAft>
              <a:buNone/>
            </a:pPr>
            <a:r>
              <a:rPr lang="en" sz="1200"/>
              <a:t>- This event should take no more than 12 minutes.</a:t>
            </a:r>
            <a:endParaRPr sz="1200"/>
          </a:p>
        </p:txBody>
      </p:sp>
      <p:pic>
        <p:nvPicPr>
          <p:cNvPr id="358" name="Google Shape;358;p23"/>
          <p:cNvPicPr preferRelativeResize="0"/>
          <p:nvPr/>
        </p:nvPicPr>
        <p:blipFill>
          <a:blip r:embed="rId3">
            <a:alphaModFix/>
          </a:blip>
          <a:stretch>
            <a:fillRect/>
          </a:stretch>
        </p:blipFill>
        <p:spPr>
          <a:xfrm rot="5400000">
            <a:off x="1580250" y="1276425"/>
            <a:ext cx="358525" cy="476425"/>
          </a:xfrm>
          <a:prstGeom prst="rect">
            <a:avLst/>
          </a:prstGeom>
          <a:noFill/>
          <a:ln>
            <a:noFill/>
          </a:ln>
        </p:spPr>
      </p:pic>
      <p:pic>
        <p:nvPicPr>
          <p:cNvPr id="359" name="Google Shape;359;p23"/>
          <p:cNvPicPr preferRelativeResize="0"/>
          <p:nvPr/>
        </p:nvPicPr>
        <p:blipFill>
          <a:blip r:embed="rId4">
            <a:alphaModFix/>
          </a:blip>
          <a:stretch>
            <a:fillRect/>
          </a:stretch>
        </p:blipFill>
        <p:spPr>
          <a:xfrm rot="5400000">
            <a:off x="1627150" y="2141013"/>
            <a:ext cx="442457" cy="301675"/>
          </a:xfrm>
          <a:prstGeom prst="rect">
            <a:avLst/>
          </a:prstGeom>
          <a:noFill/>
          <a:ln>
            <a:noFill/>
          </a:ln>
        </p:spPr>
      </p:pic>
      <p:pic>
        <p:nvPicPr>
          <p:cNvPr id="360" name="Google Shape;360;p23"/>
          <p:cNvPicPr preferRelativeResize="0"/>
          <p:nvPr/>
        </p:nvPicPr>
        <p:blipFill>
          <a:blip r:embed="rId3">
            <a:alphaModFix/>
          </a:blip>
          <a:stretch>
            <a:fillRect/>
          </a:stretch>
        </p:blipFill>
        <p:spPr>
          <a:xfrm rot="5400000">
            <a:off x="1579500" y="2624950"/>
            <a:ext cx="358525" cy="476425"/>
          </a:xfrm>
          <a:prstGeom prst="rect">
            <a:avLst/>
          </a:prstGeom>
          <a:noFill/>
          <a:ln>
            <a:noFill/>
          </a:ln>
        </p:spPr>
      </p:pic>
      <p:pic>
        <p:nvPicPr>
          <p:cNvPr id="361" name="Google Shape;361;p23"/>
          <p:cNvPicPr preferRelativeResize="0"/>
          <p:nvPr/>
        </p:nvPicPr>
        <p:blipFill>
          <a:blip r:embed="rId4">
            <a:alphaModFix/>
          </a:blip>
          <a:stretch>
            <a:fillRect/>
          </a:stretch>
        </p:blipFill>
        <p:spPr>
          <a:xfrm rot="5400000">
            <a:off x="1626400" y="3489538"/>
            <a:ext cx="442457" cy="3016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